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8"/>
  </p:notesMasterIdLst>
  <p:sldIdLst>
    <p:sldId id="256" r:id="rId2"/>
    <p:sldId id="259" r:id="rId3"/>
    <p:sldId id="260" r:id="rId4"/>
    <p:sldId id="319" r:id="rId5"/>
    <p:sldId id="263" r:id="rId6"/>
    <p:sldId id="307" r:id="rId7"/>
    <p:sldId id="293" r:id="rId8"/>
    <p:sldId id="277" r:id="rId9"/>
    <p:sldId id="262" r:id="rId10"/>
    <p:sldId id="294" r:id="rId11"/>
    <p:sldId id="308" r:id="rId12"/>
    <p:sldId id="295" r:id="rId13"/>
    <p:sldId id="309" r:id="rId14"/>
    <p:sldId id="296" r:id="rId15"/>
    <p:sldId id="310" r:id="rId16"/>
    <p:sldId id="298" r:id="rId17"/>
    <p:sldId id="311" r:id="rId18"/>
    <p:sldId id="299" r:id="rId19"/>
    <p:sldId id="312" r:id="rId20"/>
    <p:sldId id="300" r:id="rId21"/>
    <p:sldId id="313" r:id="rId22"/>
    <p:sldId id="302" r:id="rId23"/>
    <p:sldId id="314" r:id="rId24"/>
    <p:sldId id="303" r:id="rId25"/>
    <p:sldId id="315" r:id="rId26"/>
    <p:sldId id="305" r:id="rId27"/>
    <p:sldId id="316" r:id="rId28"/>
    <p:sldId id="304" r:id="rId29"/>
    <p:sldId id="317" r:id="rId30"/>
    <p:sldId id="291" r:id="rId31"/>
    <p:sldId id="297" r:id="rId32"/>
    <p:sldId id="301" r:id="rId33"/>
    <p:sldId id="306" r:id="rId34"/>
    <p:sldId id="265" r:id="rId35"/>
    <p:sldId id="318" r:id="rId36"/>
    <p:sldId id="292" r:id="rId37"/>
  </p:sldIdLst>
  <p:sldSz cx="9144000" cy="5143500" type="screen16x9"/>
  <p:notesSz cx="6858000" cy="9144000"/>
  <p:embeddedFontLst>
    <p:embeddedFont>
      <p:font typeface="Algerian" panose="04020705040A02060702" pitchFamily="82" charset="0"/>
      <p:regular r:id="rId39"/>
    </p:embeddedFont>
    <p:embeddedFont>
      <p:font typeface="Arial Rounded MT Bold" panose="020F0704030504030204" pitchFamily="34" charset="0"/>
      <p:regular r:id="rId40"/>
    </p:embeddedFont>
    <p:embeddedFont>
      <p:font typeface="Bell MT" panose="02020503060305020303" pitchFamily="18" charset="0"/>
      <p:regular r:id="rId41"/>
      <p:bold r:id="rId42"/>
      <p:italic r:id="rId43"/>
    </p:embeddedFont>
    <p:embeddedFont>
      <p:font typeface="Bookman Old Style" panose="02050604050505020204" pitchFamily="18"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alisto MT" panose="02040603050505030304" pitchFamily="18" charset="0"/>
      <p:regular r:id="rId52"/>
      <p:bold r:id="rId53"/>
      <p:italic r:id="rId54"/>
      <p:boldItalic r:id="rId55"/>
    </p:embeddedFont>
    <p:embeddedFont>
      <p:font typeface="Montserrat" panose="02000505000000020004" pitchFamily="2" charset="0"/>
      <p:regular r:id="rId56"/>
      <p:bold r:id="rId57"/>
      <p:italic r:id="rId58"/>
      <p:boldItalic r:id="rId59"/>
    </p:embeddedFont>
    <p:embeddedFont>
      <p:font typeface="Montserrat Black" panose="00000A00000000000000" pitchFamily="2" charset="0"/>
      <p:bold r:id="rId60"/>
      <p:boldItalic r:id="rId61"/>
    </p:embeddedFont>
    <p:embeddedFont>
      <p:font typeface="Montserrat Light" panose="00000400000000000000" pitchFamily="2" charset="0"/>
      <p:regular r:id="rId62"/>
      <p:bold r:id="rId63"/>
      <p:italic r:id="rId64"/>
      <p:boldItalic r:id="rId65"/>
    </p:embeddedFont>
    <p:embeddedFont>
      <p:font typeface="Segoe UI Black" panose="020B0A02040204020203" pitchFamily="34" charset="0"/>
      <p:bold r:id="rId66"/>
      <p:boldItalic r:id="rId67"/>
    </p:embeddedFont>
    <p:embeddedFont>
      <p:font typeface="Sitka Small Semibold" pitchFamily="2" charset="0"/>
      <p:bold r:id="rId68"/>
      <p:boldItalic r:id="rId69"/>
    </p:embeddedFont>
    <p:embeddedFont>
      <p:font typeface="Sitka Subheading Semibold" pitchFamily="2"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36DB83-417D-47B5-873D-F9B888FC6AE5}">
  <a:tblStyle styleId="{0336DB83-417D-47B5-873D-F9B888FC6A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737" autoAdjust="0"/>
  </p:normalViewPr>
  <p:slideViewPr>
    <p:cSldViewPr snapToGrid="0">
      <p:cViewPr varScale="1">
        <p:scale>
          <a:sx n="106" d="100"/>
          <a:sy n="106" d="100"/>
        </p:scale>
        <p:origin x="283" y="-72"/>
      </p:cViewPr>
      <p:guideLst/>
    </p:cSldViewPr>
  </p:slideViewPr>
  <p:outlineViewPr>
    <p:cViewPr>
      <p:scale>
        <a:sx n="33" d="100"/>
        <a:sy n="33" d="100"/>
      </p:scale>
      <p:origin x="0" y="-3691"/>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3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78409746412617"/>
          <c:y val="3.7340613282820595E-2"/>
          <c:w val="0.68234558267860901"/>
          <c:h val="0.8973133134722433"/>
        </c:manualLayout>
      </c:layout>
      <c:pieChart>
        <c:varyColors val="1"/>
        <c:ser>
          <c:idx val="0"/>
          <c:order val="0"/>
          <c:tx>
            <c:strRef>
              <c:f>Sheet1!$B$1</c:f>
              <c:strCache>
                <c:ptCount val="1"/>
                <c:pt idx="0">
                  <c:v>Sales</c:v>
                </c:pt>
              </c:strCache>
            </c:strRef>
          </c:tx>
          <c:spPr>
            <a:noFill/>
            <a:ln>
              <a:solidFill>
                <a:schemeClr val="bg2"/>
              </a:solidFill>
            </a:ln>
          </c:spPr>
          <c:dPt>
            <c:idx val="0"/>
            <c:bubble3D val="0"/>
            <c:explosion val="3"/>
            <c:spPr>
              <a:noFill/>
              <a:ln w="19050">
                <a:solidFill>
                  <a:schemeClr val="bg2"/>
                </a:solidFill>
              </a:ln>
              <a:effectLst/>
            </c:spPr>
            <c:extLst>
              <c:ext xmlns:c16="http://schemas.microsoft.com/office/drawing/2014/chart" uri="{C3380CC4-5D6E-409C-BE32-E72D297353CC}">
                <c16:uniqueId val="{00000001-869C-4BE4-90DE-8F749CD10070}"/>
              </c:ext>
            </c:extLst>
          </c:dPt>
          <c:dPt>
            <c:idx val="1"/>
            <c:bubble3D val="0"/>
            <c:explosion val="3"/>
            <c:spPr>
              <a:noFill/>
              <a:ln w="19050">
                <a:solidFill>
                  <a:schemeClr val="bg2"/>
                </a:solidFill>
              </a:ln>
              <a:effectLst/>
            </c:spPr>
            <c:extLst>
              <c:ext xmlns:c16="http://schemas.microsoft.com/office/drawing/2014/chart" uri="{C3380CC4-5D6E-409C-BE32-E72D297353CC}">
                <c16:uniqueId val="{00000003-869C-4BE4-90DE-8F749CD10070}"/>
              </c:ext>
            </c:extLst>
          </c:dPt>
          <c:dPt>
            <c:idx val="2"/>
            <c:bubble3D val="0"/>
            <c:explosion val="3"/>
            <c:spPr>
              <a:noFill/>
              <a:ln w="19050">
                <a:solidFill>
                  <a:schemeClr val="bg2"/>
                </a:solidFill>
              </a:ln>
              <a:effectLst/>
            </c:spPr>
            <c:extLst>
              <c:ext xmlns:c16="http://schemas.microsoft.com/office/drawing/2014/chart" uri="{C3380CC4-5D6E-409C-BE32-E72D297353CC}">
                <c16:uniqueId val="{00000002-869C-4BE4-90DE-8F749CD10070}"/>
              </c:ext>
            </c:extLst>
          </c:dPt>
          <c:cat>
            <c:strRef>
              <c:f>Sheet1!$A$2:$A$4</c:f>
              <c:strCache>
                <c:ptCount val="3"/>
                <c:pt idx="0">
                  <c:v>1st Qtr</c:v>
                </c:pt>
                <c:pt idx="1">
                  <c:v>2nd Qtr</c:v>
                </c:pt>
                <c:pt idx="2">
                  <c:v>3rd Qtr</c:v>
                </c:pt>
              </c:strCache>
            </c:strRef>
          </c:cat>
          <c:val>
            <c:numRef>
              <c:f>Sheet1!$B$2:$B$4</c:f>
              <c:numCache>
                <c:formatCode>General</c:formatCode>
                <c:ptCount val="3"/>
                <c:pt idx="0">
                  <c:v>40</c:v>
                </c:pt>
                <c:pt idx="1">
                  <c:v>20</c:v>
                </c:pt>
                <c:pt idx="2">
                  <c:v>40</c:v>
                </c:pt>
              </c:numCache>
            </c:numRef>
          </c:val>
          <c:extLst>
            <c:ext xmlns:c16="http://schemas.microsoft.com/office/drawing/2014/chart" uri="{C3380CC4-5D6E-409C-BE32-E72D297353CC}">
              <c16:uniqueId val="{00000000-869C-4BE4-90DE-8F749CD1007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17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c9050bdf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c9050bdf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c9050bdf8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c9050bdf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cc9050bdf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cc9050bdf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d9833a77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d9833a77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7175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1636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d9833a77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d9833a77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381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91100" y="-9025"/>
            <a:ext cx="9295200" cy="5228550"/>
          </a:xfrm>
          <a:prstGeom prst="rect">
            <a:avLst/>
          </a:prstGeom>
          <a:noFill/>
          <a:ln>
            <a:noFill/>
          </a:ln>
        </p:spPr>
      </p:pic>
      <p:sp>
        <p:nvSpPr>
          <p:cNvPr id="10" name="Google Shape;10;p2"/>
          <p:cNvSpPr txBox="1">
            <a:spLocks noGrp="1"/>
          </p:cNvSpPr>
          <p:nvPr>
            <p:ph type="ctrTitle"/>
          </p:nvPr>
        </p:nvSpPr>
        <p:spPr>
          <a:xfrm>
            <a:off x="720000" y="2586400"/>
            <a:ext cx="5154000" cy="606600"/>
          </a:xfrm>
          <a:prstGeom prst="rect">
            <a:avLst/>
          </a:prstGeom>
          <a:noFill/>
        </p:spPr>
        <p:txBody>
          <a:bodyPr spcFirstLastPara="1" wrap="square" lIns="91425" tIns="91425" rIns="91425" bIns="91425" anchor="ctr" anchorCtr="0">
            <a:noAutofit/>
          </a:bodyPr>
          <a:lstStyle>
            <a:lvl1pPr lvl="0">
              <a:spcBef>
                <a:spcPts val="0"/>
              </a:spcBef>
              <a:spcAft>
                <a:spcPts val="0"/>
              </a:spcAft>
              <a:buSzPts val="5200"/>
              <a:buN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9000" y="4152000"/>
            <a:ext cx="38529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Light"/>
                <a:ea typeface="Montserrat Light"/>
                <a:cs typeface="Montserrat Light"/>
                <a:sym typeface="Montserrat Light"/>
              </a:defRPr>
            </a:lvl1pPr>
            <a:lvl2pPr lvl="1">
              <a:spcBef>
                <a:spcPts val="0"/>
              </a:spcBef>
              <a:spcAft>
                <a:spcPts val="0"/>
              </a:spcAft>
              <a:buSzPts val="2800"/>
              <a:buNone/>
              <a:defRPr>
                <a:latin typeface="Montserrat Light"/>
                <a:ea typeface="Montserrat Light"/>
                <a:cs typeface="Montserrat Light"/>
                <a:sym typeface="Montserrat Light"/>
              </a:defRPr>
            </a:lvl2pPr>
            <a:lvl3pPr lvl="2">
              <a:spcBef>
                <a:spcPts val="0"/>
              </a:spcBef>
              <a:spcAft>
                <a:spcPts val="0"/>
              </a:spcAft>
              <a:buSzPts val="2800"/>
              <a:buNone/>
              <a:defRPr>
                <a:latin typeface="Montserrat Light"/>
                <a:ea typeface="Montserrat Light"/>
                <a:cs typeface="Montserrat Light"/>
                <a:sym typeface="Montserrat Light"/>
              </a:defRPr>
            </a:lvl3pPr>
            <a:lvl4pPr lvl="3">
              <a:spcBef>
                <a:spcPts val="0"/>
              </a:spcBef>
              <a:spcAft>
                <a:spcPts val="0"/>
              </a:spcAft>
              <a:buSzPts val="2800"/>
              <a:buNone/>
              <a:defRPr>
                <a:latin typeface="Montserrat Light"/>
                <a:ea typeface="Montserrat Light"/>
                <a:cs typeface="Montserrat Light"/>
                <a:sym typeface="Montserrat Light"/>
              </a:defRPr>
            </a:lvl4pPr>
            <a:lvl5pPr lvl="4">
              <a:spcBef>
                <a:spcPts val="0"/>
              </a:spcBef>
              <a:spcAft>
                <a:spcPts val="0"/>
              </a:spcAft>
              <a:buSzPts val="2800"/>
              <a:buNone/>
              <a:defRPr>
                <a:latin typeface="Montserrat Light"/>
                <a:ea typeface="Montserrat Light"/>
                <a:cs typeface="Montserrat Light"/>
                <a:sym typeface="Montserrat Light"/>
              </a:defRPr>
            </a:lvl5pPr>
            <a:lvl6pPr lvl="5">
              <a:spcBef>
                <a:spcPts val="0"/>
              </a:spcBef>
              <a:spcAft>
                <a:spcPts val="0"/>
              </a:spcAft>
              <a:buSzPts val="2800"/>
              <a:buNone/>
              <a:defRPr>
                <a:latin typeface="Montserrat Light"/>
                <a:ea typeface="Montserrat Light"/>
                <a:cs typeface="Montserrat Light"/>
                <a:sym typeface="Montserrat Light"/>
              </a:defRPr>
            </a:lvl6pPr>
            <a:lvl7pPr lvl="6">
              <a:spcBef>
                <a:spcPts val="0"/>
              </a:spcBef>
              <a:spcAft>
                <a:spcPts val="0"/>
              </a:spcAft>
              <a:buSzPts val="2800"/>
              <a:buNone/>
              <a:defRPr>
                <a:latin typeface="Montserrat Light"/>
                <a:ea typeface="Montserrat Light"/>
                <a:cs typeface="Montserrat Light"/>
                <a:sym typeface="Montserrat Light"/>
              </a:defRPr>
            </a:lvl7pPr>
            <a:lvl8pPr lvl="7">
              <a:spcBef>
                <a:spcPts val="0"/>
              </a:spcBef>
              <a:spcAft>
                <a:spcPts val="0"/>
              </a:spcAft>
              <a:buSzPts val="2800"/>
              <a:buNone/>
              <a:defRPr>
                <a:latin typeface="Montserrat Light"/>
                <a:ea typeface="Montserrat Light"/>
                <a:cs typeface="Montserrat Light"/>
                <a:sym typeface="Montserrat Light"/>
              </a:defRPr>
            </a:lvl8pPr>
            <a:lvl9pPr lvl="8">
              <a:spcBef>
                <a:spcPts val="0"/>
              </a:spcBef>
              <a:spcAft>
                <a:spcPts val="0"/>
              </a:spcAft>
              <a:buSzPts val="2800"/>
              <a:buNone/>
              <a:defRPr>
                <a:latin typeface="Montserrat Light"/>
                <a:ea typeface="Montserrat Light"/>
                <a:cs typeface="Montserrat Light"/>
                <a:sym typeface="Montserrat Light"/>
              </a:defRPr>
            </a:lvl9pPr>
          </a:lstStyle>
          <a:p>
            <a:endParaRPr/>
          </a:p>
        </p:txBody>
      </p:sp>
      <p:pic>
        <p:nvPicPr>
          <p:cNvPr id="270" name="Google Shape;270;p32"/>
          <p:cNvPicPr preferRelativeResize="0"/>
          <p:nvPr/>
        </p:nvPicPr>
        <p:blipFill>
          <a:blip r:embed="rId2">
            <a:alphaModFix/>
          </a:blip>
          <a:stretch>
            <a:fillRect/>
          </a:stretch>
        </p:blipFill>
        <p:spPr>
          <a:xfrm rot="10800000">
            <a:off x="-41487" y="-23337"/>
            <a:ext cx="9226973" cy="5190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Light"/>
                <a:ea typeface="Montserrat Light"/>
                <a:cs typeface="Montserrat Light"/>
                <a:sym typeface="Montserrat Light"/>
              </a:defRPr>
            </a:lvl1pPr>
            <a:lvl2pPr lvl="1" rtl="0">
              <a:spcBef>
                <a:spcPts val="0"/>
              </a:spcBef>
              <a:spcAft>
                <a:spcPts val="0"/>
              </a:spcAft>
              <a:buSzPts val="2800"/>
              <a:buNone/>
              <a:defRPr>
                <a:latin typeface="Montserrat Light"/>
                <a:ea typeface="Montserrat Light"/>
                <a:cs typeface="Montserrat Light"/>
                <a:sym typeface="Montserrat Light"/>
              </a:defRPr>
            </a:lvl2pPr>
            <a:lvl3pPr lvl="2" rtl="0">
              <a:spcBef>
                <a:spcPts val="0"/>
              </a:spcBef>
              <a:spcAft>
                <a:spcPts val="0"/>
              </a:spcAft>
              <a:buSzPts val="2800"/>
              <a:buNone/>
              <a:defRPr>
                <a:latin typeface="Montserrat Light"/>
                <a:ea typeface="Montserrat Light"/>
                <a:cs typeface="Montserrat Light"/>
                <a:sym typeface="Montserrat Light"/>
              </a:defRPr>
            </a:lvl3pPr>
            <a:lvl4pPr lvl="3" rtl="0">
              <a:spcBef>
                <a:spcPts val="0"/>
              </a:spcBef>
              <a:spcAft>
                <a:spcPts val="0"/>
              </a:spcAft>
              <a:buSzPts val="2800"/>
              <a:buNone/>
              <a:defRPr>
                <a:latin typeface="Montserrat Light"/>
                <a:ea typeface="Montserrat Light"/>
                <a:cs typeface="Montserrat Light"/>
                <a:sym typeface="Montserrat Light"/>
              </a:defRPr>
            </a:lvl4pPr>
            <a:lvl5pPr lvl="4" rtl="0">
              <a:spcBef>
                <a:spcPts val="0"/>
              </a:spcBef>
              <a:spcAft>
                <a:spcPts val="0"/>
              </a:spcAft>
              <a:buSzPts val="2800"/>
              <a:buNone/>
              <a:defRPr>
                <a:latin typeface="Montserrat Light"/>
                <a:ea typeface="Montserrat Light"/>
                <a:cs typeface="Montserrat Light"/>
                <a:sym typeface="Montserrat Light"/>
              </a:defRPr>
            </a:lvl5pPr>
            <a:lvl6pPr lvl="5" rtl="0">
              <a:spcBef>
                <a:spcPts val="0"/>
              </a:spcBef>
              <a:spcAft>
                <a:spcPts val="0"/>
              </a:spcAft>
              <a:buSzPts val="2800"/>
              <a:buNone/>
              <a:defRPr>
                <a:latin typeface="Montserrat Light"/>
                <a:ea typeface="Montserrat Light"/>
                <a:cs typeface="Montserrat Light"/>
                <a:sym typeface="Montserrat Light"/>
              </a:defRPr>
            </a:lvl6pPr>
            <a:lvl7pPr lvl="6" rtl="0">
              <a:spcBef>
                <a:spcPts val="0"/>
              </a:spcBef>
              <a:spcAft>
                <a:spcPts val="0"/>
              </a:spcAft>
              <a:buSzPts val="2800"/>
              <a:buNone/>
              <a:defRPr>
                <a:latin typeface="Montserrat Light"/>
                <a:ea typeface="Montserrat Light"/>
                <a:cs typeface="Montserrat Light"/>
                <a:sym typeface="Montserrat Light"/>
              </a:defRPr>
            </a:lvl7pPr>
            <a:lvl8pPr lvl="7" rtl="0">
              <a:spcBef>
                <a:spcPts val="0"/>
              </a:spcBef>
              <a:spcAft>
                <a:spcPts val="0"/>
              </a:spcAft>
              <a:buSzPts val="2800"/>
              <a:buNone/>
              <a:defRPr>
                <a:latin typeface="Montserrat Light"/>
                <a:ea typeface="Montserrat Light"/>
                <a:cs typeface="Montserrat Light"/>
                <a:sym typeface="Montserrat Light"/>
              </a:defRPr>
            </a:lvl8pPr>
            <a:lvl9pPr lvl="8" rtl="0">
              <a:spcBef>
                <a:spcPts val="0"/>
              </a:spcBef>
              <a:spcAft>
                <a:spcPts val="0"/>
              </a:spcAft>
              <a:buSzPts val="2800"/>
              <a:buNone/>
              <a:defRPr>
                <a:latin typeface="Montserrat Light"/>
                <a:ea typeface="Montserrat Light"/>
                <a:cs typeface="Montserrat Light"/>
                <a:sym typeface="Montserrat Light"/>
              </a:defRPr>
            </a:lvl9pPr>
          </a:lstStyle>
          <a:p>
            <a:endParaRPr/>
          </a:p>
        </p:txBody>
      </p:sp>
      <p:pic>
        <p:nvPicPr>
          <p:cNvPr id="273" name="Google Shape;273;p33"/>
          <p:cNvPicPr preferRelativeResize="0"/>
          <p:nvPr/>
        </p:nvPicPr>
        <p:blipFill>
          <a:blip r:embed="rId2">
            <a:alphaModFix/>
          </a:blip>
          <a:stretch>
            <a:fillRect/>
          </a:stretch>
        </p:blipFill>
        <p:spPr>
          <a:xfrm>
            <a:off x="-91100" y="-9025"/>
            <a:ext cx="9295200" cy="52285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Light"/>
                <a:ea typeface="Montserrat Light"/>
                <a:cs typeface="Montserrat Light"/>
                <a:sym typeface="Montserrat Light"/>
              </a:defRPr>
            </a:lvl1pPr>
            <a:lvl2pPr lvl="1" rtl="0">
              <a:spcBef>
                <a:spcPts val="0"/>
              </a:spcBef>
              <a:spcAft>
                <a:spcPts val="0"/>
              </a:spcAft>
              <a:buSzPts val="2800"/>
              <a:buNone/>
              <a:defRPr>
                <a:latin typeface="Montserrat Light"/>
                <a:ea typeface="Montserrat Light"/>
                <a:cs typeface="Montserrat Light"/>
                <a:sym typeface="Montserrat Light"/>
              </a:defRPr>
            </a:lvl2pPr>
            <a:lvl3pPr lvl="2" rtl="0">
              <a:spcBef>
                <a:spcPts val="0"/>
              </a:spcBef>
              <a:spcAft>
                <a:spcPts val="0"/>
              </a:spcAft>
              <a:buSzPts val="2800"/>
              <a:buNone/>
              <a:defRPr>
                <a:latin typeface="Montserrat Light"/>
                <a:ea typeface="Montserrat Light"/>
                <a:cs typeface="Montserrat Light"/>
                <a:sym typeface="Montserrat Light"/>
              </a:defRPr>
            </a:lvl3pPr>
            <a:lvl4pPr lvl="3" rtl="0">
              <a:spcBef>
                <a:spcPts val="0"/>
              </a:spcBef>
              <a:spcAft>
                <a:spcPts val="0"/>
              </a:spcAft>
              <a:buSzPts val="2800"/>
              <a:buNone/>
              <a:defRPr>
                <a:latin typeface="Montserrat Light"/>
                <a:ea typeface="Montserrat Light"/>
                <a:cs typeface="Montserrat Light"/>
                <a:sym typeface="Montserrat Light"/>
              </a:defRPr>
            </a:lvl4pPr>
            <a:lvl5pPr lvl="4" rtl="0">
              <a:spcBef>
                <a:spcPts val="0"/>
              </a:spcBef>
              <a:spcAft>
                <a:spcPts val="0"/>
              </a:spcAft>
              <a:buSzPts val="2800"/>
              <a:buNone/>
              <a:defRPr>
                <a:latin typeface="Montserrat Light"/>
                <a:ea typeface="Montserrat Light"/>
                <a:cs typeface="Montserrat Light"/>
                <a:sym typeface="Montserrat Light"/>
              </a:defRPr>
            </a:lvl5pPr>
            <a:lvl6pPr lvl="5" rtl="0">
              <a:spcBef>
                <a:spcPts val="0"/>
              </a:spcBef>
              <a:spcAft>
                <a:spcPts val="0"/>
              </a:spcAft>
              <a:buSzPts val="2800"/>
              <a:buNone/>
              <a:defRPr>
                <a:latin typeface="Montserrat Light"/>
                <a:ea typeface="Montserrat Light"/>
                <a:cs typeface="Montserrat Light"/>
                <a:sym typeface="Montserrat Light"/>
              </a:defRPr>
            </a:lvl6pPr>
            <a:lvl7pPr lvl="6" rtl="0">
              <a:spcBef>
                <a:spcPts val="0"/>
              </a:spcBef>
              <a:spcAft>
                <a:spcPts val="0"/>
              </a:spcAft>
              <a:buSzPts val="2800"/>
              <a:buNone/>
              <a:defRPr>
                <a:latin typeface="Montserrat Light"/>
                <a:ea typeface="Montserrat Light"/>
                <a:cs typeface="Montserrat Light"/>
                <a:sym typeface="Montserrat Light"/>
              </a:defRPr>
            </a:lvl7pPr>
            <a:lvl8pPr lvl="7" rtl="0">
              <a:spcBef>
                <a:spcPts val="0"/>
              </a:spcBef>
              <a:spcAft>
                <a:spcPts val="0"/>
              </a:spcAft>
              <a:buSzPts val="2800"/>
              <a:buNone/>
              <a:defRPr>
                <a:latin typeface="Montserrat Light"/>
                <a:ea typeface="Montserrat Light"/>
                <a:cs typeface="Montserrat Light"/>
                <a:sym typeface="Montserrat Light"/>
              </a:defRPr>
            </a:lvl8pPr>
            <a:lvl9pPr lvl="8" rtl="0">
              <a:spcBef>
                <a:spcPts val="0"/>
              </a:spcBef>
              <a:spcAft>
                <a:spcPts val="0"/>
              </a:spcAft>
              <a:buSzPts val="2800"/>
              <a:buNone/>
              <a:defRPr>
                <a:latin typeface="Montserrat Light"/>
                <a:ea typeface="Montserrat Light"/>
                <a:cs typeface="Montserrat Light"/>
                <a:sym typeface="Montserrat Light"/>
              </a:defRPr>
            </a:lvl9pPr>
          </a:lstStyle>
          <a:p>
            <a:endParaRPr/>
          </a:p>
        </p:txBody>
      </p:sp>
      <p:pic>
        <p:nvPicPr>
          <p:cNvPr id="276" name="Google Shape;276;p34"/>
          <p:cNvPicPr preferRelativeResize="0"/>
          <p:nvPr/>
        </p:nvPicPr>
        <p:blipFill>
          <a:blip r:embed="rId2">
            <a:alphaModFix/>
          </a:blip>
          <a:stretch>
            <a:fillRect/>
          </a:stretch>
        </p:blipFill>
        <p:spPr>
          <a:xfrm flipH="1">
            <a:off x="-91100" y="-9025"/>
            <a:ext cx="9295200" cy="5228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2_1_1_1">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Light"/>
                <a:ea typeface="Montserrat Light"/>
                <a:cs typeface="Montserrat Light"/>
                <a:sym typeface="Montserrat Light"/>
              </a:defRPr>
            </a:lvl1pPr>
            <a:lvl2pPr lvl="1" rtl="0">
              <a:spcBef>
                <a:spcPts val="0"/>
              </a:spcBef>
              <a:spcAft>
                <a:spcPts val="0"/>
              </a:spcAft>
              <a:buSzPts val="2800"/>
              <a:buNone/>
              <a:defRPr>
                <a:latin typeface="Montserrat Light"/>
                <a:ea typeface="Montserrat Light"/>
                <a:cs typeface="Montserrat Light"/>
                <a:sym typeface="Montserrat Light"/>
              </a:defRPr>
            </a:lvl2pPr>
            <a:lvl3pPr lvl="2" rtl="0">
              <a:spcBef>
                <a:spcPts val="0"/>
              </a:spcBef>
              <a:spcAft>
                <a:spcPts val="0"/>
              </a:spcAft>
              <a:buSzPts val="2800"/>
              <a:buNone/>
              <a:defRPr>
                <a:latin typeface="Montserrat Light"/>
                <a:ea typeface="Montserrat Light"/>
                <a:cs typeface="Montserrat Light"/>
                <a:sym typeface="Montserrat Light"/>
              </a:defRPr>
            </a:lvl3pPr>
            <a:lvl4pPr lvl="3" rtl="0">
              <a:spcBef>
                <a:spcPts val="0"/>
              </a:spcBef>
              <a:spcAft>
                <a:spcPts val="0"/>
              </a:spcAft>
              <a:buSzPts val="2800"/>
              <a:buNone/>
              <a:defRPr>
                <a:latin typeface="Montserrat Light"/>
                <a:ea typeface="Montserrat Light"/>
                <a:cs typeface="Montserrat Light"/>
                <a:sym typeface="Montserrat Light"/>
              </a:defRPr>
            </a:lvl4pPr>
            <a:lvl5pPr lvl="4" rtl="0">
              <a:spcBef>
                <a:spcPts val="0"/>
              </a:spcBef>
              <a:spcAft>
                <a:spcPts val="0"/>
              </a:spcAft>
              <a:buSzPts val="2800"/>
              <a:buNone/>
              <a:defRPr>
                <a:latin typeface="Montserrat Light"/>
                <a:ea typeface="Montserrat Light"/>
                <a:cs typeface="Montserrat Light"/>
                <a:sym typeface="Montserrat Light"/>
              </a:defRPr>
            </a:lvl5pPr>
            <a:lvl6pPr lvl="5" rtl="0">
              <a:spcBef>
                <a:spcPts val="0"/>
              </a:spcBef>
              <a:spcAft>
                <a:spcPts val="0"/>
              </a:spcAft>
              <a:buSzPts val="2800"/>
              <a:buNone/>
              <a:defRPr>
                <a:latin typeface="Montserrat Light"/>
                <a:ea typeface="Montserrat Light"/>
                <a:cs typeface="Montserrat Light"/>
                <a:sym typeface="Montserrat Light"/>
              </a:defRPr>
            </a:lvl6pPr>
            <a:lvl7pPr lvl="6" rtl="0">
              <a:spcBef>
                <a:spcPts val="0"/>
              </a:spcBef>
              <a:spcAft>
                <a:spcPts val="0"/>
              </a:spcAft>
              <a:buSzPts val="2800"/>
              <a:buNone/>
              <a:defRPr>
                <a:latin typeface="Montserrat Light"/>
                <a:ea typeface="Montserrat Light"/>
                <a:cs typeface="Montserrat Light"/>
                <a:sym typeface="Montserrat Light"/>
              </a:defRPr>
            </a:lvl7pPr>
            <a:lvl8pPr lvl="7" rtl="0">
              <a:spcBef>
                <a:spcPts val="0"/>
              </a:spcBef>
              <a:spcAft>
                <a:spcPts val="0"/>
              </a:spcAft>
              <a:buSzPts val="2800"/>
              <a:buNone/>
              <a:defRPr>
                <a:latin typeface="Montserrat Light"/>
                <a:ea typeface="Montserrat Light"/>
                <a:cs typeface="Montserrat Light"/>
                <a:sym typeface="Montserrat Light"/>
              </a:defRPr>
            </a:lvl8pPr>
            <a:lvl9pPr lvl="8" rtl="0">
              <a:spcBef>
                <a:spcPts val="0"/>
              </a:spcBef>
              <a:spcAft>
                <a:spcPts val="0"/>
              </a:spcAft>
              <a:buSzPts val="2800"/>
              <a:buNone/>
              <a:defRPr>
                <a:latin typeface="Montserrat Light"/>
                <a:ea typeface="Montserrat Light"/>
                <a:cs typeface="Montserrat Light"/>
                <a:sym typeface="Montserrat Light"/>
              </a:defRPr>
            </a:lvl9pPr>
          </a:lstStyle>
          <a:p>
            <a:endParaRPr/>
          </a:p>
        </p:txBody>
      </p:sp>
      <p:pic>
        <p:nvPicPr>
          <p:cNvPr id="279" name="Google Shape;279;p35"/>
          <p:cNvPicPr preferRelativeResize="0"/>
          <p:nvPr/>
        </p:nvPicPr>
        <p:blipFill rotWithShape="1">
          <a:blip r:embed="rId2">
            <a:alphaModFix/>
          </a:blip>
          <a:srcRect l="8742" b="6733"/>
          <a:stretch/>
        </p:blipFill>
        <p:spPr>
          <a:xfrm rot="10800000" flipH="1">
            <a:off x="-16200" y="-37375"/>
            <a:ext cx="9220301" cy="5256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flipH="1">
            <a:off x="-91100" y="-9025"/>
            <a:ext cx="9295200" cy="5228550"/>
          </a:xfrm>
          <a:prstGeom prst="rect">
            <a:avLst/>
          </a:prstGeom>
          <a:noFill/>
          <a:ln>
            <a:noFill/>
          </a:ln>
        </p:spPr>
      </p:pic>
      <p:sp>
        <p:nvSpPr>
          <p:cNvPr id="14" name="Google Shape;14;p3"/>
          <p:cNvSpPr txBox="1">
            <a:spLocks noGrp="1"/>
          </p:cNvSpPr>
          <p:nvPr>
            <p:ph type="title"/>
          </p:nvPr>
        </p:nvSpPr>
        <p:spPr>
          <a:xfrm>
            <a:off x="720000" y="1876277"/>
            <a:ext cx="4101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940617" y="1664010"/>
            <a:ext cx="2087100" cy="1818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2000" b="0" i="1">
                <a:latin typeface="Montserrat Black"/>
                <a:ea typeface="Montserrat Black"/>
                <a:cs typeface="Montserrat Black"/>
                <a:sym typeface="Montserrat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20000" y="2778600"/>
            <a:ext cx="3149700" cy="54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41487" y="-23337"/>
            <a:ext cx="9226973" cy="5190175"/>
          </a:xfrm>
          <a:prstGeom prst="rect">
            <a:avLst/>
          </a:prstGeom>
          <a:noFill/>
          <a:ln>
            <a:noFill/>
          </a:ln>
        </p:spPr>
      </p:pic>
      <p:sp>
        <p:nvSpPr>
          <p:cNvPr id="30" name="Google Shape;30;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ubTitle" idx="1"/>
          </p:nvPr>
        </p:nvSpPr>
        <p:spPr>
          <a:xfrm>
            <a:off x="1236652" y="3907750"/>
            <a:ext cx="30171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4891527" y="3907750"/>
            <a:ext cx="30171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291400" y="3477125"/>
            <a:ext cx="2907600" cy="53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2000" b="1">
                <a:latin typeface="Montserrat"/>
                <a:ea typeface="Montserrat"/>
                <a:cs typeface="Montserrat"/>
                <a:sym typeface="Montserrat"/>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34" name="Google Shape;34;p5"/>
          <p:cNvSpPr txBox="1">
            <a:spLocks noGrp="1"/>
          </p:cNvSpPr>
          <p:nvPr>
            <p:ph type="subTitle" idx="4"/>
          </p:nvPr>
        </p:nvSpPr>
        <p:spPr>
          <a:xfrm>
            <a:off x="4946275" y="3477125"/>
            <a:ext cx="2907600" cy="53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2000" b="1">
                <a:latin typeface="Montserrat"/>
                <a:ea typeface="Montserrat"/>
                <a:cs typeface="Montserrat"/>
                <a:sym typeface="Montserrat"/>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35" name="Google Shape;35;p5"/>
          <p:cNvGrpSpPr/>
          <p:nvPr/>
        </p:nvGrpSpPr>
        <p:grpSpPr>
          <a:xfrm flipH="1">
            <a:off x="-331272" y="-327975"/>
            <a:ext cx="1151175" cy="1161400"/>
            <a:chOff x="8289875" y="-327975"/>
            <a:chExt cx="1151175" cy="1161400"/>
          </a:xfrm>
        </p:grpSpPr>
        <p:sp>
          <p:nvSpPr>
            <p:cNvPr id="36" name="Google Shape;36;p5"/>
            <p:cNvSpPr/>
            <p:nvPr/>
          </p:nvSpPr>
          <p:spPr>
            <a:xfrm>
              <a:off x="8289875" y="-327975"/>
              <a:ext cx="927600" cy="92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513450" y="-94175"/>
              <a:ext cx="927600" cy="92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rot="10800000">
            <a:off x="-91100" y="-9025"/>
            <a:ext cx="9295200" cy="5228550"/>
          </a:xfrm>
          <a:prstGeom prst="rect">
            <a:avLst/>
          </a:prstGeom>
          <a:noFill/>
          <a:ln>
            <a:noFill/>
          </a:ln>
        </p:spPr>
      </p:pic>
      <p:sp>
        <p:nvSpPr>
          <p:cNvPr id="54" name="Google Shape;54;p8"/>
          <p:cNvSpPr txBox="1">
            <a:spLocks noGrp="1"/>
          </p:cNvSpPr>
          <p:nvPr>
            <p:ph type="title"/>
          </p:nvPr>
        </p:nvSpPr>
        <p:spPr>
          <a:xfrm>
            <a:off x="1922425" y="3187375"/>
            <a:ext cx="5298300" cy="42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5" name="Google Shape;55;p8"/>
          <p:cNvSpPr/>
          <p:nvPr/>
        </p:nvSpPr>
        <p:spPr>
          <a:xfrm>
            <a:off x="-198445" y="3817613"/>
            <a:ext cx="1070700" cy="107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456547" y="3547705"/>
            <a:ext cx="1070700" cy="107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8541061" y="542608"/>
            <a:ext cx="1070700" cy="107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8282960" y="272699"/>
            <a:ext cx="1070700" cy="107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pic>
        <p:nvPicPr>
          <p:cNvPr id="60" name="Google Shape;60;p9"/>
          <p:cNvPicPr preferRelativeResize="0"/>
          <p:nvPr/>
        </p:nvPicPr>
        <p:blipFill>
          <a:blip r:embed="rId2">
            <a:alphaModFix/>
          </a:blip>
          <a:stretch>
            <a:fillRect/>
          </a:stretch>
        </p:blipFill>
        <p:spPr>
          <a:xfrm rot="10800000">
            <a:off x="-91100" y="-9025"/>
            <a:ext cx="9295200" cy="5228550"/>
          </a:xfrm>
          <a:prstGeom prst="rect">
            <a:avLst/>
          </a:prstGeom>
          <a:noFill/>
          <a:ln>
            <a:noFill/>
          </a:ln>
        </p:spPr>
      </p:pic>
      <p:sp>
        <p:nvSpPr>
          <p:cNvPr id="61" name="Google Shape;61;p9"/>
          <p:cNvSpPr txBox="1">
            <a:spLocks noGrp="1"/>
          </p:cNvSpPr>
          <p:nvPr>
            <p:ph type="title"/>
          </p:nvPr>
        </p:nvSpPr>
        <p:spPr>
          <a:xfrm>
            <a:off x="720000" y="874825"/>
            <a:ext cx="33363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720000" y="1716615"/>
            <a:ext cx="3336300" cy="215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1"/>
        <p:cNvGrpSpPr/>
        <p:nvPr/>
      </p:nvGrpSpPr>
      <p:grpSpPr>
        <a:xfrm>
          <a:off x="0" y="0"/>
          <a:ext cx="0" cy="0"/>
          <a:chOff x="0" y="0"/>
          <a:chExt cx="0" cy="0"/>
        </a:xfrm>
      </p:grpSpPr>
      <p:pic>
        <p:nvPicPr>
          <p:cNvPr id="72" name="Google Shape;72;p13"/>
          <p:cNvPicPr preferRelativeResize="0"/>
          <p:nvPr/>
        </p:nvPicPr>
        <p:blipFill rotWithShape="1">
          <a:blip r:embed="rId2">
            <a:alphaModFix/>
          </a:blip>
          <a:srcRect r="980"/>
          <a:stretch/>
        </p:blipFill>
        <p:spPr>
          <a:xfrm flipH="1">
            <a:off x="-1" y="-9025"/>
            <a:ext cx="9204101" cy="5228550"/>
          </a:xfrm>
          <a:prstGeom prst="rect">
            <a:avLst/>
          </a:prstGeom>
          <a:noFill/>
          <a:ln>
            <a:noFill/>
          </a:ln>
        </p:spPr>
      </p:pic>
      <p:sp>
        <p:nvSpPr>
          <p:cNvPr id="73" name="Google Shape;73;p13"/>
          <p:cNvSpPr txBox="1">
            <a:spLocks noGrp="1"/>
          </p:cNvSpPr>
          <p:nvPr>
            <p:ph type="title"/>
          </p:nvPr>
        </p:nvSpPr>
        <p:spPr>
          <a:xfrm>
            <a:off x="1888642" y="2248900"/>
            <a:ext cx="2389800" cy="402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4" name="Google Shape;74;p13"/>
          <p:cNvSpPr txBox="1">
            <a:spLocks noGrp="1"/>
          </p:cNvSpPr>
          <p:nvPr>
            <p:ph type="subTitle" idx="1"/>
          </p:nvPr>
        </p:nvSpPr>
        <p:spPr>
          <a:xfrm>
            <a:off x="1888642" y="2634100"/>
            <a:ext cx="2389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2"/>
          </p:nvPr>
        </p:nvSpPr>
        <p:spPr>
          <a:xfrm>
            <a:off x="5991379" y="2248900"/>
            <a:ext cx="2389800" cy="402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6" name="Google Shape;76;p13"/>
          <p:cNvSpPr txBox="1">
            <a:spLocks noGrp="1"/>
          </p:cNvSpPr>
          <p:nvPr>
            <p:ph type="subTitle" idx="3"/>
          </p:nvPr>
        </p:nvSpPr>
        <p:spPr>
          <a:xfrm>
            <a:off x="5991379" y="2634100"/>
            <a:ext cx="2389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4"/>
          </p:nvPr>
        </p:nvSpPr>
        <p:spPr>
          <a:xfrm>
            <a:off x="1888642" y="3504875"/>
            <a:ext cx="2389800" cy="402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8" name="Google Shape;78;p13"/>
          <p:cNvSpPr txBox="1">
            <a:spLocks noGrp="1"/>
          </p:cNvSpPr>
          <p:nvPr>
            <p:ph type="subTitle" idx="5"/>
          </p:nvPr>
        </p:nvSpPr>
        <p:spPr>
          <a:xfrm>
            <a:off x="1888642" y="3890100"/>
            <a:ext cx="2389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p:nvPr>
        </p:nvSpPr>
        <p:spPr>
          <a:xfrm>
            <a:off x="5991379" y="3504875"/>
            <a:ext cx="2389800" cy="402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0" name="Google Shape;80;p13"/>
          <p:cNvSpPr txBox="1">
            <a:spLocks noGrp="1"/>
          </p:cNvSpPr>
          <p:nvPr>
            <p:ph type="subTitle" idx="7"/>
          </p:nvPr>
        </p:nvSpPr>
        <p:spPr>
          <a:xfrm>
            <a:off x="5991379" y="3890100"/>
            <a:ext cx="2389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8"/>
          </p:nvPr>
        </p:nvSpPr>
        <p:spPr>
          <a:xfrm>
            <a:off x="720000" y="1040925"/>
            <a:ext cx="3852000" cy="450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rot="10800000">
            <a:off x="-91100" y="-9025"/>
            <a:ext cx="9295200" cy="5228550"/>
          </a:xfrm>
          <a:prstGeom prst="rect">
            <a:avLst/>
          </a:prstGeom>
          <a:noFill/>
          <a:ln>
            <a:noFill/>
          </a:ln>
        </p:spPr>
      </p:pic>
      <p:grpSp>
        <p:nvGrpSpPr>
          <p:cNvPr id="88" name="Google Shape;88;p15"/>
          <p:cNvGrpSpPr/>
          <p:nvPr/>
        </p:nvGrpSpPr>
        <p:grpSpPr>
          <a:xfrm>
            <a:off x="1792225" y="-247925"/>
            <a:ext cx="5742074" cy="999710"/>
            <a:chOff x="1792225" y="-247925"/>
            <a:chExt cx="5742074" cy="999710"/>
          </a:xfrm>
        </p:grpSpPr>
        <p:sp>
          <p:nvSpPr>
            <p:cNvPr id="89" name="Google Shape;89;p15"/>
            <p:cNvSpPr/>
            <p:nvPr/>
          </p:nvSpPr>
          <p:spPr>
            <a:xfrm>
              <a:off x="4073199" y="-45015"/>
              <a:ext cx="3461100" cy="796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792225" y="-247925"/>
              <a:ext cx="4927800" cy="796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subTitle" idx="1"/>
          </p:nvPr>
        </p:nvSpPr>
        <p:spPr>
          <a:xfrm>
            <a:off x="2255250" y="2865625"/>
            <a:ext cx="46335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txBox="1">
            <a:spLocks noGrp="1"/>
          </p:cNvSpPr>
          <p:nvPr>
            <p:ph type="title"/>
          </p:nvPr>
        </p:nvSpPr>
        <p:spPr>
          <a:xfrm>
            <a:off x="720000" y="1755150"/>
            <a:ext cx="7704000" cy="9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7600" b="0" i="1">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10"/>
        <p:cNvGrpSpPr/>
        <p:nvPr/>
      </p:nvGrpSpPr>
      <p:grpSpPr>
        <a:xfrm>
          <a:off x="0" y="0"/>
          <a:ext cx="0" cy="0"/>
          <a:chOff x="0" y="0"/>
          <a:chExt cx="0" cy="0"/>
        </a:xfrm>
      </p:grpSpPr>
      <p:pic>
        <p:nvPicPr>
          <p:cNvPr id="111" name="Google Shape;111;p19"/>
          <p:cNvPicPr preferRelativeResize="0"/>
          <p:nvPr/>
        </p:nvPicPr>
        <p:blipFill>
          <a:blip r:embed="rId2">
            <a:alphaModFix/>
          </a:blip>
          <a:stretch>
            <a:fillRect/>
          </a:stretch>
        </p:blipFill>
        <p:spPr>
          <a:xfrm rot="10800000">
            <a:off x="-41487" y="-23337"/>
            <a:ext cx="9226973" cy="5190175"/>
          </a:xfrm>
          <a:prstGeom prst="rect">
            <a:avLst/>
          </a:prstGeom>
          <a:noFill/>
          <a:ln>
            <a:noFill/>
          </a:ln>
        </p:spPr>
      </p:pic>
      <p:sp>
        <p:nvSpPr>
          <p:cNvPr id="112" name="Google Shape;112;p19"/>
          <p:cNvSpPr txBox="1">
            <a:spLocks noGrp="1"/>
          </p:cNvSpPr>
          <p:nvPr>
            <p:ph type="title"/>
          </p:nvPr>
        </p:nvSpPr>
        <p:spPr>
          <a:xfrm>
            <a:off x="720000" y="1024700"/>
            <a:ext cx="6117900" cy="467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9"/>
          <p:cNvSpPr txBox="1">
            <a:spLocks noGrp="1"/>
          </p:cNvSpPr>
          <p:nvPr>
            <p:ph type="body" idx="1"/>
          </p:nvPr>
        </p:nvSpPr>
        <p:spPr>
          <a:xfrm>
            <a:off x="720000" y="1811075"/>
            <a:ext cx="3852000" cy="264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45"/>
        <p:cNvGrpSpPr/>
        <p:nvPr/>
      </p:nvGrpSpPr>
      <p:grpSpPr>
        <a:xfrm>
          <a:off x="0" y="0"/>
          <a:ext cx="0" cy="0"/>
          <a:chOff x="0" y="0"/>
          <a:chExt cx="0" cy="0"/>
        </a:xfrm>
      </p:grpSpPr>
      <p:pic>
        <p:nvPicPr>
          <p:cNvPr id="246" name="Google Shape;246;p29"/>
          <p:cNvPicPr preferRelativeResize="0"/>
          <p:nvPr/>
        </p:nvPicPr>
        <p:blipFill>
          <a:blip r:embed="rId2">
            <a:alphaModFix/>
          </a:blip>
          <a:stretch>
            <a:fillRect/>
          </a:stretch>
        </p:blipFill>
        <p:spPr>
          <a:xfrm>
            <a:off x="-41487" y="-23337"/>
            <a:ext cx="9226973" cy="5190175"/>
          </a:xfrm>
          <a:prstGeom prst="rect">
            <a:avLst/>
          </a:prstGeom>
          <a:noFill/>
          <a:ln>
            <a:noFill/>
          </a:ln>
        </p:spPr>
      </p:pic>
      <p:sp>
        <p:nvSpPr>
          <p:cNvPr id="247" name="Google Shape;247;p2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48" name="Google Shape;248;p29"/>
          <p:cNvGrpSpPr/>
          <p:nvPr/>
        </p:nvGrpSpPr>
        <p:grpSpPr>
          <a:xfrm>
            <a:off x="7967458" y="4454925"/>
            <a:ext cx="913063" cy="297142"/>
            <a:chOff x="729062" y="3320425"/>
            <a:chExt cx="913063" cy="297142"/>
          </a:xfrm>
        </p:grpSpPr>
        <p:sp>
          <p:nvSpPr>
            <p:cNvPr id="249" name="Google Shape;249;p29"/>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9"/>
          <p:cNvGrpSpPr/>
          <p:nvPr/>
        </p:nvGrpSpPr>
        <p:grpSpPr>
          <a:xfrm flipH="1">
            <a:off x="-331272" y="-327975"/>
            <a:ext cx="1151175" cy="1161400"/>
            <a:chOff x="8289875" y="-327975"/>
            <a:chExt cx="1151175" cy="1161400"/>
          </a:xfrm>
        </p:grpSpPr>
        <p:sp>
          <p:nvSpPr>
            <p:cNvPr id="253" name="Google Shape;253;p29"/>
            <p:cNvSpPr/>
            <p:nvPr/>
          </p:nvSpPr>
          <p:spPr>
            <a:xfrm>
              <a:off x="8289875" y="-327975"/>
              <a:ext cx="927600" cy="92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8513450" y="-94175"/>
              <a:ext cx="927600" cy="927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1pPr>
            <a:lvl2pPr marL="914400" lvl="1"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2pPr>
            <a:lvl3pPr marL="1371600" lvl="2"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3pPr>
            <a:lvl4pPr marL="1828800" lvl="3"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4pPr>
            <a:lvl5pPr marL="2286000" lvl="4"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5pPr>
            <a:lvl6pPr marL="2743200" lvl="5"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6pPr>
            <a:lvl7pPr marL="3200400" lvl="6"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7pPr>
            <a:lvl8pPr marL="3657600" lvl="7"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8pPr>
            <a:lvl9pPr marL="4114800" lvl="8" indent="-317500">
              <a:lnSpc>
                <a:spcPct val="100000"/>
              </a:lnSpc>
              <a:spcBef>
                <a:spcPts val="0"/>
              </a:spcBef>
              <a:spcAft>
                <a:spcPts val="0"/>
              </a:spcAft>
              <a:buClr>
                <a:schemeClr val="lt1"/>
              </a:buClr>
              <a:buSzPts val="1400"/>
              <a:buFont typeface="Montserrat Light"/>
              <a:buChar char="■"/>
              <a:defRPr>
                <a:solidFill>
                  <a:schemeClr val="lt1"/>
                </a:solidFill>
                <a:latin typeface="Montserrat Light"/>
                <a:ea typeface="Montserrat Light"/>
                <a:cs typeface="Montserrat Light"/>
                <a:sym typeface="Montserra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9" r:id="rId6"/>
    <p:sldLayoutId id="2147483661" r:id="rId7"/>
    <p:sldLayoutId id="2147483665" r:id="rId8"/>
    <p:sldLayoutId id="2147483675" r:id="rId9"/>
    <p:sldLayoutId id="2147483678" r:id="rId10"/>
    <p:sldLayoutId id="2147483679" r:id="rId11"/>
    <p:sldLayoutId id="2147483680"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9.xml"/><Relationship Id="rId6" Type="http://schemas.openxmlformats.org/officeDocument/2006/relationships/audio" Target="../media/audio1.wav"/><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subTitle" idx="1"/>
          </p:nvPr>
        </p:nvSpPr>
        <p:spPr>
          <a:xfrm>
            <a:off x="1049219" y="2907585"/>
            <a:ext cx="38529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mn-lt"/>
              </a:rPr>
              <a:t>Submitted to:- Dr. Amanpreet Singh</a:t>
            </a:r>
          </a:p>
          <a:p>
            <a:pPr marL="0" indent="0"/>
            <a:r>
              <a:rPr lang="en-US" b="1" dirty="0">
                <a:latin typeface="+mn-lt"/>
              </a:rPr>
              <a:t>                         Dr.  N. Bhartiraja</a:t>
            </a:r>
          </a:p>
          <a:p>
            <a:pPr marL="0" lvl="0" indent="0" algn="l" rtl="0">
              <a:spcBef>
                <a:spcPts val="0"/>
              </a:spcBef>
              <a:spcAft>
                <a:spcPts val="0"/>
              </a:spcAft>
              <a:buNone/>
            </a:pPr>
            <a:endParaRPr lang="en-US" b="1" dirty="0">
              <a:latin typeface="+mn-lt"/>
            </a:endParaRPr>
          </a:p>
        </p:txBody>
      </p:sp>
      <p:sp>
        <p:nvSpPr>
          <p:cNvPr id="289" name="Google Shape;289;p38"/>
          <p:cNvSpPr/>
          <p:nvPr/>
        </p:nvSpPr>
        <p:spPr>
          <a:xfrm>
            <a:off x="5497049" y="783877"/>
            <a:ext cx="3127800" cy="4035900"/>
          </a:xfrm>
          <a:prstGeom prst="rect">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txBox="1">
            <a:spLocks noGrp="1"/>
          </p:cNvSpPr>
          <p:nvPr>
            <p:ph type="ctrTitle"/>
          </p:nvPr>
        </p:nvSpPr>
        <p:spPr>
          <a:xfrm>
            <a:off x="-131441" y="3825742"/>
            <a:ext cx="5154000" cy="606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IN" sz="1200" dirty="0"/>
              <a:t>                </a:t>
            </a:r>
            <a:endParaRPr sz="1200" dirty="0"/>
          </a:p>
        </p:txBody>
      </p:sp>
      <p:sp>
        <p:nvSpPr>
          <p:cNvPr id="292" name="Google Shape;292;p38"/>
          <p:cNvSpPr/>
          <p:nvPr/>
        </p:nvSpPr>
        <p:spPr>
          <a:xfrm>
            <a:off x="99010" y="1956005"/>
            <a:ext cx="5092879" cy="708474"/>
          </a:xfrm>
          <a:prstGeom prst="rect">
            <a:avLst/>
          </a:prstGeom>
        </p:spPr>
        <p:txBody>
          <a:bodyPr>
            <a:prstTxWarp prst="textPlain">
              <a:avLst/>
            </a:prstTxWarp>
          </a:bodyPr>
          <a:lstStyle/>
          <a:p>
            <a:pPr lvl="0" algn="ctr"/>
            <a:r>
              <a:rPr lang="en-IN" b="0" i="1" dirty="0">
                <a:ln w="19050" cap="flat" cmpd="sng">
                  <a:solidFill>
                    <a:srgbClr val="FFD966"/>
                  </a:solidFill>
                  <a:prstDash val="solid"/>
                  <a:round/>
                  <a:headEnd type="none" w="sm" len="sm"/>
                  <a:tailEnd type="none" w="sm" len="sm"/>
                </a:ln>
                <a:noFill/>
                <a:latin typeface="+mn-lt"/>
              </a:rPr>
              <a:t>The Galaxy Game</a:t>
            </a:r>
            <a:endParaRPr b="0" i="1" dirty="0">
              <a:ln w="19050" cap="flat" cmpd="sng">
                <a:solidFill>
                  <a:srgbClr val="FFD966"/>
                </a:solidFill>
                <a:prstDash val="solid"/>
                <a:round/>
                <a:headEnd type="none" w="sm" len="sm"/>
                <a:tailEnd type="none" w="sm" len="sm"/>
              </a:ln>
              <a:noFill/>
              <a:latin typeface="+mn-lt"/>
            </a:endParaRPr>
          </a:p>
        </p:txBody>
      </p:sp>
      <p:sp>
        <p:nvSpPr>
          <p:cNvPr id="293" name="Google Shape;293;p38"/>
          <p:cNvSpPr/>
          <p:nvPr/>
        </p:nvSpPr>
        <p:spPr>
          <a:xfrm>
            <a:off x="148455" y="1936546"/>
            <a:ext cx="5092879" cy="708474"/>
          </a:xfrm>
          <a:prstGeom prst="rect">
            <a:avLst/>
          </a:prstGeom>
        </p:spPr>
        <p:txBody>
          <a:bodyPr>
            <a:prstTxWarp prst="textPlain">
              <a:avLst/>
            </a:prstTxWarp>
          </a:bodyPr>
          <a:lstStyle/>
          <a:p>
            <a:pPr lvl="0" algn="ctr"/>
            <a:r>
              <a:rPr lang="en-IN" b="0" i="1" dirty="0">
                <a:ln>
                  <a:noFill/>
                </a:ln>
                <a:solidFill>
                  <a:schemeClr val="lt1"/>
                </a:solidFill>
                <a:latin typeface="+mn-lt"/>
              </a:rPr>
              <a:t>The Galaxy Game</a:t>
            </a:r>
            <a:endParaRPr b="0" i="1" dirty="0">
              <a:ln>
                <a:noFill/>
              </a:ln>
              <a:solidFill>
                <a:schemeClr val="lt1"/>
              </a:solidFill>
              <a:latin typeface="+mn-lt"/>
            </a:endParaRPr>
          </a:p>
        </p:txBody>
      </p:sp>
      <p:grpSp>
        <p:nvGrpSpPr>
          <p:cNvPr id="294" name="Google Shape;294;p38"/>
          <p:cNvGrpSpPr/>
          <p:nvPr/>
        </p:nvGrpSpPr>
        <p:grpSpPr>
          <a:xfrm>
            <a:off x="148455" y="2762985"/>
            <a:ext cx="913063" cy="297142"/>
            <a:chOff x="729062" y="3320425"/>
            <a:chExt cx="913063" cy="297142"/>
          </a:xfrm>
        </p:grpSpPr>
        <p:sp>
          <p:nvSpPr>
            <p:cNvPr id="295" name="Google Shape;295;p38"/>
            <p:cNvSpPr/>
            <p:nvPr/>
          </p:nvSpPr>
          <p:spPr>
            <a:xfrm rot="5400000">
              <a:off x="709412" y="3340075"/>
              <a:ext cx="289200" cy="2499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8"/>
            <p:cNvSpPr/>
            <p:nvPr/>
          </p:nvSpPr>
          <p:spPr>
            <a:xfrm rot="5400000">
              <a:off x="1040994" y="3348017"/>
              <a:ext cx="289200" cy="2499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rot="5400000">
              <a:off x="1372575" y="3348006"/>
              <a:ext cx="289200" cy="2499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 name="Google Shape;298;p38"/>
          <p:cNvCxnSpPr>
            <a:cxnSpLocks/>
          </p:cNvCxnSpPr>
          <p:nvPr/>
        </p:nvCxnSpPr>
        <p:spPr>
          <a:xfrm>
            <a:off x="43667" y="2683938"/>
            <a:ext cx="3278459" cy="0"/>
          </a:xfrm>
          <a:prstGeom prst="straightConnector1">
            <a:avLst/>
          </a:prstGeom>
          <a:noFill/>
          <a:ln w="19050" cap="flat" cmpd="sng">
            <a:solidFill>
              <a:schemeClr val="dk2"/>
            </a:solidFill>
            <a:prstDash val="solid"/>
            <a:round/>
            <a:headEnd type="none" w="med" len="med"/>
            <a:tailEnd type="none" w="med" len="med"/>
          </a:ln>
        </p:spPr>
      </p:cxnSp>
      <p:pic>
        <p:nvPicPr>
          <p:cNvPr id="4" name="Graphic 3" descr="Rocket with solid fill">
            <a:extLst>
              <a:ext uri="{FF2B5EF4-FFF2-40B4-BE49-F238E27FC236}">
                <a16:creationId xmlns:a16="http://schemas.microsoft.com/office/drawing/2014/main" id="{894C5A05-4020-E808-FCF4-AD6EC161A8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4930" y="1723170"/>
            <a:ext cx="2225429" cy="2209493"/>
          </a:xfrm>
          <a:prstGeom prst="rect">
            <a:avLst/>
          </a:prstGeom>
        </p:spPr>
      </p:pic>
      <p:pic>
        <p:nvPicPr>
          <p:cNvPr id="11" name="Picture 10">
            <a:extLst>
              <a:ext uri="{FF2B5EF4-FFF2-40B4-BE49-F238E27FC236}">
                <a16:creationId xmlns:a16="http://schemas.microsoft.com/office/drawing/2014/main" id="{4474563B-F7DC-0159-8B64-8CA68F98D1FA}"/>
              </a:ext>
            </a:extLst>
          </p:cNvPr>
          <p:cNvPicPr>
            <a:picLocks noChangeAspect="1"/>
          </p:cNvPicPr>
          <p:nvPr/>
        </p:nvPicPr>
        <p:blipFill>
          <a:blip r:embed="rId5"/>
          <a:stretch>
            <a:fillRect/>
          </a:stretch>
        </p:blipFill>
        <p:spPr>
          <a:xfrm>
            <a:off x="12272" y="93402"/>
            <a:ext cx="654330" cy="681881"/>
          </a:xfrm>
          <a:prstGeom prst="rect">
            <a:avLst/>
          </a:prstGeom>
        </p:spPr>
      </p:pic>
      <p:sp>
        <p:nvSpPr>
          <p:cNvPr id="3" name="TextBox 2">
            <a:extLst>
              <a:ext uri="{FF2B5EF4-FFF2-40B4-BE49-F238E27FC236}">
                <a16:creationId xmlns:a16="http://schemas.microsoft.com/office/drawing/2014/main" id="{D3882064-835B-B72F-9E6C-60BF3F2D91C1}"/>
              </a:ext>
            </a:extLst>
          </p:cNvPr>
          <p:cNvSpPr txBox="1"/>
          <p:nvPr/>
        </p:nvSpPr>
        <p:spPr>
          <a:xfrm>
            <a:off x="1049219" y="3330804"/>
            <a:ext cx="4668980" cy="523220"/>
          </a:xfrm>
          <a:prstGeom prst="rect">
            <a:avLst/>
          </a:prstGeom>
          <a:noFill/>
        </p:spPr>
        <p:txBody>
          <a:bodyPr wrap="square">
            <a:spAutoFit/>
          </a:bodyPr>
          <a:lstStyle/>
          <a:p>
            <a:r>
              <a:rPr lang="en-IN" sz="1400" dirty="0">
                <a:solidFill>
                  <a:schemeClr val="bg1"/>
                </a:solidFill>
                <a:latin typeface="Arial Rounded MT Bold" panose="020F0704030504030204" pitchFamily="34" charset="0"/>
                <a:ea typeface="MS PGothic" panose="020B0600070205080204" pitchFamily="34" charset="-128"/>
              </a:rPr>
              <a:t>Submitted By:- Sanyam Gupta (2210993842)</a:t>
            </a:r>
            <a:br>
              <a:rPr lang="en-IN" sz="1400" dirty="0">
                <a:solidFill>
                  <a:schemeClr val="bg1"/>
                </a:solidFill>
                <a:latin typeface="Arial Rounded MT Bold" panose="020F0704030504030204" pitchFamily="34" charset="0"/>
                <a:ea typeface="MS PGothic" panose="020B0600070205080204" pitchFamily="34" charset="-128"/>
              </a:rPr>
            </a:br>
            <a:r>
              <a:rPr lang="en-IN" sz="1400" dirty="0">
                <a:solidFill>
                  <a:schemeClr val="bg1"/>
                </a:solidFill>
                <a:latin typeface="Arial Rounded MT Bold" panose="020F0704030504030204" pitchFamily="34" charset="0"/>
                <a:ea typeface="MS PGothic" panose="020B0600070205080204" pitchFamily="34" charset="-128"/>
              </a:rPr>
              <a:t>                             Pratham Gupta (2210993827)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E231-88E7-617C-0D18-75DC21ADB728}"/>
              </a:ext>
            </a:extLst>
          </p:cNvPr>
          <p:cNvSpPr>
            <a:spLocks noGrp="1"/>
          </p:cNvSpPr>
          <p:nvPr>
            <p:ph type="title"/>
          </p:nvPr>
        </p:nvSpPr>
        <p:spPr>
          <a:xfrm>
            <a:off x="1922850" y="530658"/>
            <a:ext cx="5298300" cy="421500"/>
          </a:xfrm>
        </p:spPr>
        <p:txBody>
          <a:bodyPr/>
          <a:lstStyle/>
          <a:p>
            <a:r>
              <a:rPr lang="en-GB" sz="3200" b="1" dirty="0">
                <a:solidFill>
                  <a:schemeClr val="bg2"/>
                </a:solidFill>
                <a:effectLst/>
                <a:latin typeface="Bookman Old Style" panose="02050604050505020204" pitchFamily="18" charset="0"/>
                <a:ea typeface="Microsoft JhengHei" panose="020B0604030504040204" pitchFamily="34" charset="-120"/>
                <a:cs typeface="Times New Roman" panose="02020603050405020304" pitchFamily="18" charset="0"/>
              </a:rPr>
              <a:t>Grid</a:t>
            </a:r>
            <a:endParaRPr lang="en-IN" sz="3200" i="1" u="sng" dirty="0">
              <a:solidFill>
                <a:schemeClr val="bg2"/>
              </a:solidFill>
              <a:latin typeface="Bookman Old Style" panose="02050604050505020204" pitchFamily="18" charset="0"/>
            </a:endParaRPr>
          </a:p>
        </p:txBody>
      </p:sp>
      <p:sp>
        <p:nvSpPr>
          <p:cNvPr id="5" name="TextBox 4">
            <a:extLst>
              <a:ext uri="{FF2B5EF4-FFF2-40B4-BE49-F238E27FC236}">
                <a16:creationId xmlns:a16="http://schemas.microsoft.com/office/drawing/2014/main" id="{EDE873F7-9646-2B37-A100-408243DBEE32}"/>
              </a:ext>
            </a:extLst>
          </p:cNvPr>
          <p:cNvSpPr txBox="1"/>
          <p:nvPr/>
        </p:nvSpPr>
        <p:spPr>
          <a:xfrm>
            <a:off x="1492250" y="1352549"/>
            <a:ext cx="6845299" cy="5047536"/>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V_NB_LINES – Contains the number of vertical lines</a:t>
            </a: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V_LINE_SPACING – Displays space between vertical lines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H_NB_LINES – Contains the number of horizontal lines</a:t>
            </a: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H_LINES_SPACING – Displays space between horizontal lines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init_vertical_lines function will append and display the vertical lines one after another  in y axis.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init_horizontal_lines function will append and display the horizontal lines one after another  in y axis.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1043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E231-88E7-617C-0D18-75DC21ADB728}"/>
              </a:ext>
            </a:extLst>
          </p:cNvPr>
          <p:cNvSpPr>
            <a:spLocks noGrp="1"/>
          </p:cNvSpPr>
          <p:nvPr>
            <p:ph type="title"/>
          </p:nvPr>
        </p:nvSpPr>
        <p:spPr>
          <a:xfrm>
            <a:off x="-298856" y="590132"/>
            <a:ext cx="5298300" cy="421500"/>
          </a:xfrm>
        </p:spPr>
        <p:txBody>
          <a:bodyPr/>
          <a:lstStyle/>
          <a:p>
            <a:r>
              <a:rPr lang="en-GB" sz="3200" b="1" dirty="0">
                <a:solidFill>
                  <a:schemeClr val="bg2"/>
                </a:solidFill>
                <a:effectLst/>
                <a:latin typeface="Bookman Old Style" panose="02050604050505020204" pitchFamily="18" charset="0"/>
                <a:ea typeface="Microsoft JhengHei" panose="020B0604030504040204" pitchFamily="34" charset="-120"/>
                <a:cs typeface="Times New Roman" panose="02020603050405020304" pitchFamily="18" charset="0"/>
              </a:rPr>
              <a:t>Grid</a:t>
            </a:r>
            <a:endParaRPr lang="en-IN" sz="3200" i="1" u="sng"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809BF341-60CE-5BDA-63FB-4D829D505B40}"/>
              </a:ext>
            </a:extLst>
          </p:cNvPr>
          <p:cNvPicPr>
            <a:picLocks noChangeAspect="1"/>
          </p:cNvPicPr>
          <p:nvPr/>
        </p:nvPicPr>
        <p:blipFill>
          <a:blip r:embed="rId2"/>
          <a:stretch>
            <a:fillRect/>
          </a:stretch>
        </p:blipFill>
        <p:spPr>
          <a:xfrm>
            <a:off x="1492694" y="1679599"/>
            <a:ext cx="2277870" cy="1274333"/>
          </a:xfrm>
          <a:prstGeom prst="rect">
            <a:avLst/>
          </a:prstGeom>
          <a:ln>
            <a:noFill/>
          </a:ln>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3C51D699-189F-57AD-B91B-7E51EAF832CF}"/>
              </a:ext>
            </a:extLst>
          </p:cNvPr>
          <p:cNvPicPr>
            <a:picLocks noChangeAspect="1"/>
          </p:cNvPicPr>
          <p:nvPr/>
        </p:nvPicPr>
        <p:blipFill>
          <a:blip r:embed="rId3"/>
          <a:stretch>
            <a:fillRect/>
          </a:stretch>
        </p:blipFill>
        <p:spPr>
          <a:xfrm>
            <a:off x="4876800" y="590132"/>
            <a:ext cx="3248721" cy="396323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96953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8489-D227-D12B-6143-441ED555013A}"/>
              </a:ext>
            </a:extLst>
          </p:cNvPr>
          <p:cNvSpPr>
            <a:spLocks noGrp="1"/>
          </p:cNvSpPr>
          <p:nvPr>
            <p:ph type="title"/>
          </p:nvPr>
        </p:nvSpPr>
        <p:spPr>
          <a:xfrm>
            <a:off x="1343499" y="399239"/>
            <a:ext cx="5298300" cy="421500"/>
          </a:xfrm>
        </p:spPr>
        <p:txBody>
          <a:bodyPr/>
          <a:lstStyle/>
          <a:p>
            <a:r>
              <a:rPr lang="en-US" dirty="0">
                <a:solidFill>
                  <a:schemeClr val="bg2"/>
                </a:solidFill>
                <a:latin typeface="Bookman Old Style" panose="02050604050505020204" pitchFamily="18" charset="0"/>
              </a:rPr>
              <a:t>Perspective</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CFDAF2EB-CC3D-1337-3126-0A4B84AC96DF}"/>
              </a:ext>
            </a:extLst>
          </p:cNvPr>
          <p:cNvSpPr txBox="1"/>
          <p:nvPr/>
        </p:nvSpPr>
        <p:spPr>
          <a:xfrm>
            <a:off x="1512832" y="1986974"/>
            <a:ext cx="5634682" cy="1169551"/>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transform_2d function will change the perspective from 3d to 2d.</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transform_perspective function will change the perspective from 2d to 3d with respect to a perspective point. </a:t>
            </a:r>
          </a:p>
          <a:p>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0150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8489-D227-D12B-6143-441ED555013A}"/>
              </a:ext>
            </a:extLst>
          </p:cNvPr>
          <p:cNvSpPr>
            <a:spLocks noGrp="1"/>
          </p:cNvSpPr>
          <p:nvPr>
            <p:ph type="title"/>
          </p:nvPr>
        </p:nvSpPr>
        <p:spPr>
          <a:xfrm>
            <a:off x="1922849" y="243453"/>
            <a:ext cx="5298300" cy="421500"/>
          </a:xfrm>
        </p:spPr>
        <p:txBody>
          <a:bodyPr/>
          <a:lstStyle/>
          <a:p>
            <a:r>
              <a:rPr lang="en-US" dirty="0">
                <a:solidFill>
                  <a:schemeClr val="bg2"/>
                </a:solidFill>
                <a:latin typeface="Bookman Old Style" panose="02050604050505020204" pitchFamily="18" charset="0"/>
              </a:rPr>
              <a:t>Perspective</a:t>
            </a:r>
            <a:endParaRPr lang="en-IN" dirty="0">
              <a:solidFill>
                <a:schemeClr val="bg2"/>
              </a:solidFill>
              <a:latin typeface="Bookman Old Style" panose="02050604050505020204" pitchFamily="18" charset="0"/>
            </a:endParaRPr>
          </a:p>
        </p:txBody>
      </p:sp>
      <p:pic>
        <p:nvPicPr>
          <p:cNvPr id="6" name="Picture 5">
            <a:extLst>
              <a:ext uri="{FF2B5EF4-FFF2-40B4-BE49-F238E27FC236}">
                <a16:creationId xmlns:a16="http://schemas.microsoft.com/office/drawing/2014/main" id="{7EA86571-8F9E-1598-7ACC-A888821503FB}"/>
              </a:ext>
            </a:extLst>
          </p:cNvPr>
          <p:cNvPicPr>
            <a:picLocks noChangeAspect="1"/>
          </p:cNvPicPr>
          <p:nvPr/>
        </p:nvPicPr>
        <p:blipFill>
          <a:blip r:embed="rId2"/>
          <a:stretch>
            <a:fillRect/>
          </a:stretch>
        </p:blipFill>
        <p:spPr>
          <a:xfrm>
            <a:off x="2289717" y="1223052"/>
            <a:ext cx="4832195" cy="3410961"/>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966159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149-1B69-6623-6BF5-0FF6913AF565}"/>
              </a:ext>
            </a:extLst>
          </p:cNvPr>
          <p:cNvSpPr>
            <a:spLocks noGrp="1"/>
          </p:cNvSpPr>
          <p:nvPr>
            <p:ph type="title"/>
          </p:nvPr>
        </p:nvSpPr>
        <p:spPr>
          <a:xfrm>
            <a:off x="1987124" y="214318"/>
            <a:ext cx="5169751" cy="544567"/>
          </a:xfrm>
        </p:spPr>
        <p:txBody>
          <a:bodyPr/>
          <a:lstStyle/>
          <a:p>
            <a:r>
              <a:rPr lang="en-US" sz="3200" dirty="0">
                <a:solidFill>
                  <a:schemeClr val="bg2"/>
                </a:solidFill>
                <a:latin typeface="Bookman Old Style" panose="02050604050505020204" pitchFamily="18" charset="0"/>
              </a:rPr>
              <a:t>Landscape Movement</a:t>
            </a:r>
            <a:endParaRPr lang="en-IN" sz="3200"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53FBDA0B-568B-B7EC-B209-2DEAFF83715E}"/>
              </a:ext>
            </a:extLst>
          </p:cNvPr>
          <p:cNvSpPr txBox="1"/>
          <p:nvPr/>
        </p:nvSpPr>
        <p:spPr>
          <a:xfrm>
            <a:off x="1987124" y="1476633"/>
            <a:ext cx="5344296" cy="2677656"/>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SPEED variable will change the speed of y-axis.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SPEED_X variable will change the speed of x-axis.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update_vertical_lines and update_horizontal_lines functions will update the vertical lines  and horizontal lined by implementing a for loop.</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a:buClr>
                <a:schemeClr val="bg2"/>
              </a:buClr>
            </a:pP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9166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149-1B69-6623-6BF5-0FF6913AF565}"/>
              </a:ext>
            </a:extLst>
          </p:cNvPr>
          <p:cNvSpPr>
            <a:spLocks noGrp="1"/>
          </p:cNvSpPr>
          <p:nvPr>
            <p:ph type="title"/>
          </p:nvPr>
        </p:nvSpPr>
        <p:spPr>
          <a:xfrm>
            <a:off x="-857947" y="436740"/>
            <a:ext cx="5169751" cy="544567"/>
          </a:xfrm>
        </p:spPr>
        <p:txBody>
          <a:bodyPr/>
          <a:lstStyle/>
          <a:p>
            <a:r>
              <a:rPr lang="en-US" sz="3600" dirty="0">
                <a:solidFill>
                  <a:schemeClr val="bg2"/>
                </a:solidFill>
                <a:latin typeface="Bookman Old Style" panose="02050604050505020204" pitchFamily="18" charset="0"/>
              </a:rPr>
              <a:t>Landscape Movement</a:t>
            </a:r>
            <a:endParaRPr lang="en-IN" sz="3600" dirty="0">
              <a:solidFill>
                <a:schemeClr val="bg2"/>
              </a:solidFill>
              <a:latin typeface="Bookman Old Style" panose="02050604050505020204" pitchFamily="18" charset="0"/>
            </a:endParaRPr>
          </a:p>
        </p:txBody>
      </p:sp>
      <p:pic>
        <p:nvPicPr>
          <p:cNvPr id="6" name="Picture 5">
            <a:extLst>
              <a:ext uri="{FF2B5EF4-FFF2-40B4-BE49-F238E27FC236}">
                <a16:creationId xmlns:a16="http://schemas.microsoft.com/office/drawing/2014/main" id="{5D4B244B-2DE2-9FA3-D214-7BF6D9BEE9DD}"/>
              </a:ext>
            </a:extLst>
          </p:cNvPr>
          <p:cNvPicPr>
            <a:picLocks noChangeAspect="1"/>
          </p:cNvPicPr>
          <p:nvPr/>
        </p:nvPicPr>
        <p:blipFill>
          <a:blip r:embed="rId2"/>
          <a:stretch>
            <a:fillRect/>
          </a:stretch>
        </p:blipFill>
        <p:spPr>
          <a:xfrm>
            <a:off x="1237053" y="1781732"/>
            <a:ext cx="1882303" cy="1074513"/>
          </a:xfrm>
          <a:prstGeom prst="rect">
            <a:avLst/>
          </a:prstGeom>
          <a:effectLst>
            <a:reflection blurRad="6350" stA="52000" endA="300" endPos="35000" dir="5400000" sy="-100000" algn="bl" rotWithShape="0"/>
          </a:effectLst>
        </p:spPr>
      </p:pic>
      <p:pic>
        <p:nvPicPr>
          <p:cNvPr id="8" name="Picture 7">
            <a:extLst>
              <a:ext uri="{FF2B5EF4-FFF2-40B4-BE49-F238E27FC236}">
                <a16:creationId xmlns:a16="http://schemas.microsoft.com/office/drawing/2014/main" id="{3A45E483-8ED7-23AE-A40E-392B7F584706}"/>
              </a:ext>
            </a:extLst>
          </p:cNvPr>
          <p:cNvPicPr>
            <a:picLocks noChangeAspect="1"/>
          </p:cNvPicPr>
          <p:nvPr/>
        </p:nvPicPr>
        <p:blipFill>
          <a:blip r:embed="rId3"/>
          <a:stretch>
            <a:fillRect/>
          </a:stretch>
        </p:blipFill>
        <p:spPr>
          <a:xfrm>
            <a:off x="3966985" y="232175"/>
            <a:ext cx="3667883" cy="447458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31318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4242-4203-F1EE-A457-E05C9B1C4482}"/>
              </a:ext>
            </a:extLst>
          </p:cNvPr>
          <p:cNvSpPr>
            <a:spLocks noGrp="1"/>
          </p:cNvSpPr>
          <p:nvPr>
            <p:ph type="title"/>
          </p:nvPr>
        </p:nvSpPr>
        <p:spPr>
          <a:xfrm>
            <a:off x="1920619" y="172225"/>
            <a:ext cx="5302761" cy="476505"/>
          </a:xfrm>
        </p:spPr>
        <p:txBody>
          <a:bodyPr/>
          <a:lstStyle/>
          <a:p>
            <a:r>
              <a:rPr lang="en-US" sz="3600" dirty="0">
                <a:solidFill>
                  <a:schemeClr val="bg2"/>
                </a:solidFill>
                <a:latin typeface="Bookman Old Style" panose="02050604050505020204" pitchFamily="18" charset="0"/>
              </a:rPr>
              <a:t>LAND GENERATION</a:t>
            </a:r>
            <a:endParaRPr lang="en-IN" sz="3600"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22933431-1226-6854-E534-ACEE02758018}"/>
              </a:ext>
            </a:extLst>
          </p:cNvPr>
          <p:cNvSpPr txBox="1"/>
          <p:nvPr/>
        </p:nvSpPr>
        <p:spPr>
          <a:xfrm>
            <a:off x="1920619" y="1406098"/>
            <a:ext cx="6833287" cy="3108543"/>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NB_TILES – Will contain the number of tiles to be displayed.</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init_tiles function will contain append function with loop for each tile.</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pre_fill_tile_coordinates function will fill and display the initial tiles straight.</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generate_tiles_coordinates will contain the algorithm to display path tiles randomly in three directions, i.e. left, right and straight.</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b="1" dirty="0">
                <a:solidFill>
                  <a:schemeClr val="bg1"/>
                </a:solidFill>
                <a:latin typeface="Calibri" panose="020F0502020204030204" pitchFamily="34" charset="0"/>
                <a:cs typeface="Calibri" panose="020F0502020204030204" pitchFamily="34" charset="0"/>
              </a:rPr>
              <a:t>update function will update tiles, lines and ship movements.</a:t>
            </a: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100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4242-4203-F1EE-A457-E05C9B1C4482}"/>
              </a:ext>
            </a:extLst>
          </p:cNvPr>
          <p:cNvSpPr>
            <a:spLocks noGrp="1"/>
          </p:cNvSpPr>
          <p:nvPr>
            <p:ph type="title"/>
          </p:nvPr>
        </p:nvSpPr>
        <p:spPr>
          <a:xfrm>
            <a:off x="-434199" y="407003"/>
            <a:ext cx="4746004" cy="447923"/>
          </a:xfrm>
        </p:spPr>
        <p:txBody>
          <a:bodyPr/>
          <a:lstStyle/>
          <a:p>
            <a:r>
              <a:rPr lang="en-US" dirty="0">
                <a:solidFill>
                  <a:schemeClr val="bg2"/>
                </a:solidFill>
                <a:latin typeface="Bookman Old Style" panose="02050604050505020204" pitchFamily="18" charset="0"/>
              </a:rPr>
              <a:t>LAND GENERATION</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66227621-F180-9763-AC12-6F5822BB4B50}"/>
              </a:ext>
            </a:extLst>
          </p:cNvPr>
          <p:cNvPicPr>
            <a:picLocks noChangeAspect="1"/>
          </p:cNvPicPr>
          <p:nvPr/>
        </p:nvPicPr>
        <p:blipFill>
          <a:blip r:embed="rId3"/>
          <a:stretch>
            <a:fillRect/>
          </a:stretch>
        </p:blipFill>
        <p:spPr>
          <a:xfrm>
            <a:off x="494570" y="2653279"/>
            <a:ext cx="1983586" cy="669565"/>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E3CB9EF7-2BEB-6481-CDD1-C23819B0C452}"/>
              </a:ext>
            </a:extLst>
          </p:cNvPr>
          <p:cNvPicPr>
            <a:picLocks noChangeAspect="1"/>
          </p:cNvPicPr>
          <p:nvPr/>
        </p:nvPicPr>
        <p:blipFill>
          <a:blip r:embed="rId4"/>
          <a:stretch>
            <a:fillRect/>
          </a:stretch>
        </p:blipFill>
        <p:spPr>
          <a:xfrm>
            <a:off x="3048538" y="1256371"/>
            <a:ext cx="2413011" cy="3694771"/>
          </a:xfrm>
          <a:prstGeom prst="rect">
            <a:avLst/>
          </a:prstGeom>
          <a:effectLst>
            <a:reflection blurRad="6350" stA="52000" endA="300" endPos="35000" dir="5400000" sy="-100000" algn="bl" rotWithShape="0"/>
          </a:effectLst>
        </p:spPr>
      </p:pic>
      <p:pic>
        <p:nvPicPr>
          <p:cNvPr id="8" name="Picture 7">
            <a:extLst>
              <a:ext uri="{FF2B5EF4-FFF2-40B4-BE49-F238E27FC236}">
                <a16:creationId xmlns:a16="http://schemas.microsoft.com/office/drawing/2014/main" id="{646DCC1B-0435-C95C-0514-04077D8632C6}"/>
              </a:ext>
            </a:extLst>
          </p:cNvPr>
          <p:cNvPicPr>
            <a:picLocks noChangeAspect="1"/>
          </p:cNvPicPr>
          <p:nvPr/>
        </p:nvPicPr>
        <p:blipFill>
          <a:blip r:embed="rId5"/>
          <a:stretch>
            <a:fillRect/>
          </a:stretch>
        </p:blipFill>
        <p:spPr>
          <a:xfrm>
            <a:off x="6031931" y="1780186"/>
            <a:ext cx="3071126" cy="2415749"/>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61954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332D-4AB1-4584-8317-0FDE5851624A}"/>
              </a:ext>
            </a:extLst>
          </p:cNvPr>
          <p:cNvSpPr>
            <a:spLocks noGrp="1"/>
          </p:cNvSpPr>
          <p:nvPr>
            <p:ph type="title"/>
          </p:nvPr>
        </p:nvSpPr>
        <p:spPr>
          <a:xfrm>
            <a:off x="1541220" y="306187"/>
            <a:ext cx="6061559" cy="497652"/>
          </a:xfrm>
        </p:spPr>
        <p:txBody>
          <a:bodyPr/>
          <a:lstStyle/>
          <a:p>
            <a:r>
              <a:rPr lang="en-US" sz="3600" dirty="0">
                <a:solidFill>
                  <a:schemeClr val="bg2"/>
                </a:solidFill>
                <a:latin typeface="Bookman Old Style" panose="02050604050505020204" pitchFamily="18" charset="0"/>
              </a:rPr>
              <a:t>DISPLAYING THE SHIP</a:t>
            </a:r>
            <a:endParaRPr lang="en-IN" sz="3600" dirty="0">
              <a:solidFill>
                <a:schemeClr val="bg2"/>
              </a:solidFill>
              <a:latin typeface="Bookman Old Style" panose="02050604050505020204" pitchFamily="18" charset="0"/>
            </a:endParaRPr>
          </a:p>
        </p:txBody>
      </p:sp>
      <p:sp>
        <p:nvSpPr>
          <p:cNvPr id="4" name="TextBox 3">
            <a:extLst>
              <a:ext uri="{FF2B5EF4-FFF2-40B4-BE49-F238E27FC236}">
                <a16:creationId xmlns:a16="http://schemas.microsoft.com/office/drawing/2014/main" id="{C0D98F8D-253B-F3D7-435F-9E12FAC36826}"/>
              </a:ext>
            </a:extLst>
          </p:cNvPr>
          <p:cNvSpPr txBox="1"/>
          <p:nvPr/>
        </p:nvSpPr>
        <p:spPr>
          <a:xfrm>
            <a:off x="959370" y="1199213"/>
            <a:ext cx="6977922" cy="307777"/>
          </a:xfrm>
          <a:prstGeom prst="rect">
            <a:avLst/>
          </a:prstGeom>
          <a:noFill/>
        </p:spPr>
        <p:txBody>
          <a:bodyPr wrap="square" rtlCol="0">
            <a:spAutoFit/>
          </a:bodyPr>
          <a:lstStyle/>
          <a:p>
            <a:r>
              <a:rPr lang="en-US" dirty="0"/>
              <a:t>Init_ship</a:t>
            </a:r>
            <a:endParaRPr lang="en-IN" dirty="0"/>
          </a:p>
        </p:txBody>
      </p:sp>
      <p:sp>
        <p:nvSpPr>
          <p:cNvPr id="5" name="TextBox 4">
            <a:extLst>
              <a:ext uri="{FF2B5EF4-FFF2-40B4-BE49-F238E27FC236}">
                <a16:creationId xmlns:a16="http://schemas.microsoft.com/office/drawing/2014/main" id="{8FBDE6A7-FAAA-1F6F-4D9D-B475CC1787D8}"/>
              </a:ext>
            </a:extLst>
          </p:cNvPr>
          <p:cNvSpPr txBox="1"/>
          <p:nvPr/>
        </p:nvSpPr>
        <p:spPr>
          <a:xfrm>
            <a:off x="1780371" y="1624819"/>
            <a:ext cx="6061559" cy="1323439"/>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sz="1600" b="1" dirty="0">
                <a:solidFill>
                  <a:schemeClr val="bg1"/>
                </a:solidFill>
                <a:latin typeface="Calibri" panose="020F0502020204030204" pitchFamily="34" charset="0"/>
                <a:cs typeface="Calibri" panose="020F0502020204030204" pitchFamily="34" charset="0"/>
              </a:rPr>
              <a:t>init_ship functions will display the ship.</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600" b="1" dirty="0">
                <a:solidFill>
                  <a:schemeClr val="bg1"/>
                </a:solidFill>
                <a:latin typeface="Calibri" panose="020F0502020204030204" pitchFamily="34" charset="0"/>
                <a:cs typeface="Calibri" panose="020F0502020204030204" pitchFamily="34" charset="0"/>
              </a:rPr>
              <a:t>update_ship function will update the ship coordinates with respect to change in y-axis.</a:t>
            </a:r>
          </a:p>
          <a:p>
            <a:pPr marL="285750" indent="-285750">
              <a:buClr>
                <a:schemeClr val="bg2"/>
              </a:buClr>
              <a:buFont typeface="Wingdings" panose="05000000000000000000" pitchFamily="2" charset="2"/>
              <a:buChar char="Ø"/>
            </a:pPr>
            <a:endParaRPr lang="en-IN"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849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332D-4AB1-4584-8317-0FDE5851624A}"/>
              </a:ext>
            </a:extLst>
          </p:cNvPr>
          <p:cNvSpPr>
            <a:spLocks noGrp="1"/>
          </p:cNvSpPr>
          <p:nvPr>
            <p:ph type="title"/>
          </p:nvPr>
        </p:nvSpPr>
        <p:spPr>
          <a:xfrm>
            <a:off x="-211175" y="585424"/>
            <a:ext cx="5298300" cy="421500"/>
          </a:xfrm>
        </p:spPr>
        <p:txBody>
          <a:bodyPr/>
          <a:lstStyle/>
          <a:p>
            <a:r>
              <a:rPr lang="en-US" sz="3600" dirty="0">
                <a:solidFill>
                  <a:schemeClr val="bg2"/>
                </a:solidFill>
                <a:latin typeface="Bookman Old Style" panose="02050604050505020204" pitchFamily="18" charset="0"/>
              </a:rPr>
              <a:t>DISPLAYING THE SHIP</a:t>
            </a:r>
            <a:endParaRPr lang="en-IN" sz="3600"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F429965F-B5E2-DB66-7A97-DD4CE43AB484}"/>
              </a:ext>
            </a:extLst>
          </p:cNvPr>
          <p:cNvPicPr>
            <a:picLocks noChangeAspect="1"/>
          </p:cNvPicPr>
          <p:nvPr/>
        </p:nvPicPr>
        <p:blipFill>
          <a:blip r:embed="rId2"/>
          <a:stretch>
            <a:fillRect/>
          </a:stretch>
        </p:blipFill>
        <p:spPr>
          <a:xfrm>
            <a:off x="227821" y="2082324"/>
            <a:ext cx="2949196" cy="998307"/>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0A92C32D-E716-0BD7-28E8-8A3E39DCF1EC}"/>
              </a:ext>
            </a:extLst>
          </p:cNvPr>
          <p:cNvPicPr>
            <a:picLocks noChangeAspect="1"/>
          </p:cNvPicPr>
          <p:nvPr/>
        </p:nvPicPr>
        <p:blipFill>
          <a:blip r:embed="rId3"/>
          <a:stretch>
            <a:fillRect/>
          </a:stretch>
        </p:blipFill>
        <p:spPr>
          <a:xfrm>
            <a:off x="3594641" y="1329927"/>
            <a:ext cx="4625741" cy="306350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90075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p:nvPr/>
        </p:nvSpPr>
        <p:spPr>
          <a:xfrm>
            <a:off x="1121375" y="1951304"/>
            <a:ext cx="7083767" cy="708474"/>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Sitka Small Semibold" pitchFamily="2" charset="0"/>
              </a:rPr>
              <a:t>GAME START!</a:t>
            </a:r>
          </a:p>
        </p:txBody>
      </p:sp>
      <p:sp>
        <p:nvSpPr>
          <p:cNvPr id="325" name="Google Shape;325;p41"/>
          <p:cNvSpPr txBox="1">
            <a:spLocks noGrp="1"/>
          </p:cNvSpPr>
          <p:nvPr>
            <p:ph type="title"/>
          </p:nvPr>
        </p:nvSpPr>
        <p:spPr>
          <a:xfrm>
            <a:off x="844957" y="1765096"/>
            <a:ext cx="77040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Sitka Small Semibold" pitchFamily="2" charset="0"/>
              </a:rPr>
              <a:t>GAME START!</a:t>
            </a:r>
            <a:endParaRPr dirty="0">
              <a:latin typeface="Sitka Small Semibold" pitchFamily="2" charset="0"/>
            </a:endParaRPr>
          </a:p>
        </p:txBody>
      </p:sp>
      <p:sp>
        <p:nvSpPr>
          <p:cNvPr id="326" name="Google Shape;326;p41"/>
          <p:cNvSpPr txBox="1">
            <a:spLocks noGrp="1"/>
          </p:cNvSpPr>
          <p:nvPr>
            <p:ph type="subTitle" idx="1"/>
          </p:nvPr>
        </p:nvSpPr>
        <p:spPr>
          <a:xfrm>
            <a:off x="2255250" y="2865625"/>
            <a:ext cx="46335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IN" dirty="0"/>
              <a:t> </a:t>
            </a:r>
            <a:endParaRPr dirty="0"/>
          </a:p>
        </p:txBody>
      </p:sp>
      <p:grpSp>
        <p:nvGrpSpPr>
          <p:cNvPr id="327" name="Google Shape;327;p41"/>
          <p:cNvGrpSpPr/>
          <p:nvPr/>
        </p:nvGrpSpPr>
        <p:grpSpPr>
          <a:xfrm>
            <a:off x="3944490" y="2989083"/>
            <a:ext cx="913063" cy="297142"/>
            <a:chOff x="729062" y="3320425"/>
            <a:chExt cx="913063" cy="297142"/>
          </a:xfrm>
        </p:grpSpPr>
        <p:sp>
          <p:nvSpPr>
            <p:cNvPr id="328" name="Google Shape;328;p41"/>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41"/>
          <p:cNvSpPr txBox="1"/>
          <p:nvPr/>
        </p:nvSpPr>
        <p:spPr>
          <a:xfrm>
            <a:off x="0" y="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https://docs.google.com/presentation/d/1uSw7OYKGdNR2avnf19IK37K4t1B-5lk7T95EV9yP-Ng/edit#slide=id.p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AF7-0663-924C-8AEC-54C70C4E4991}"/>
              </a:ext>
            </a:extLst>
          </p:cNvPr>
          <p:cNvSpPr>
            <a:spLocks noGrp="1"/>
          </p:cNvSpPr>
          <p:nvPr>
            <p:ph type="title"/>
          </p:nvPr>
        </p:nvSpPr>
        <p:spPr>
          <a:xfrm>
            <a:off x="2143666" y="275971"/>
            <a:ext cx="4856667" cy="449362"/>
          </a:xfrm>
        </p:spPr>
        <p:txBody>
          <a:bodyPr/>
          <a:lstStyle/>
          <a:p>
            <a:r>
              <a:rPr lang="en-US" dirty="0">
                <a:solidFill>
                  <a:schemeClr val="bg2"/>
                </a:solidFill>
                <a:latin typeface="Bookman Old Style" panose="02050604050505020204" pitchFamily="18" charset="0"/>
              </a:rPr>
              <a:t>COLLISIONS</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77B07067-AFB6-E21D-9DCE-89F7B3BD3145}"/>
              </a:ext>
            </a:extLst>
          </p:cNvPr>
          <p:cNvSpPr txBox="1"/>
          <p:nvPr/>
        </p:nvSpPr>
        <p:spPr>
          <a:xfrm>
            <a:off x="1505243" y="1399735"/>
            <a:ext cx="6499274" cy="1477328"/>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sz="1800" b="1" dirty="0">
                <a:solidFill>
                  <a:schemeClr val="bg1"/>
                </a:solidFill>
                <a:latin typeface="Calibri" panose="020F0502020204030204" pitchFamily="34" charset="0"/>
                <a:cs typeface="Calibri" panose="020F0502020204030204" pitchFamily="34" charset="0"/>
              </a:rPr>
              <a:t>check_ship_collision function will check if the ship collides with the non-path tiles or not.</a:t>
            </a:r>
          </a:p>
          <a:p>
            <a:pPr marL="285750" indent="-285750">
              <a:buClr>
                <a:schemeClr val="bg2"/>
              </a:buClr>
              <a:buFont typeface="Wingdings" panose="05000000000000000000" pitchFamily="2" charset="2"/>
              <a:buChar char="Ø"/>
            </a:pPr>
            <a:endParaRPr lang="en-US" sz="18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800" b="1" dirty="0">
                <a:solidFill>
                  <a:schemeClr val="bg1"/>
                </a:solidFill>
                <a:latin typeface="Calibri" panose="020F0502020204030204" pitchFamily="34" charset="0"/>
                <a:cs typeface="Calibri" panose="020F0502020204030204" pitchFamily="34" charset="0"/>
              </a:rPr>
              <a:t>check_ship_collision</a:t>
            </a:r>
            <a:r>
              <a:rPr lang="en-IN" sz="1800" b="1" dirty="0">
                <a:solidFill>
                  <a:schemeClr val="bg1"/>
                </a:solidFill>
                <a:latin typeface="Calibri" panose="020F0502020204030204" pitchFamily="34" charset="0"/>
                <a:cs typeface="Calibri" panose="020F0502020204030204" pitchFamily="34" charset="0"/>
              </a:rPr>
              <a:t>_with_tile function will change the collision hitbox for ship.</a:t>
            </a:r>
          </a:p>
        </p:txBody>
      </p:sp>
    </p:spTree>
    <p:extLst>
      <p:ext uri="{BB962C8B-B14F-4D97-AF65-F5344CB8AC3E}">
        <p14:creationId xmlns:p14="http://schemas.microsoft.com/office/powerpoint/2010/main" val="30637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AF7-0663-924C-8AEC-54C70C4E4991}"/>
              </a:ext>
            </a:extLst>
          </p:cNvPr>
          <p:cNvSpPr>
            <a:spLocks noGrp="1"/>
          </p:cNvSpPr>
          <p:nvPr>
            <p:ph type="title"/>
          </p:nvPr>
        </p:nvSpPr>
        <p:spPr>
          <a:xfrm>
            <a:off x="2143666" y="275971"/>
            <a:ext cx="4856667" cy="449362"/>
          </a:xfrm>
        </p:spPr>
        <p:txBody>
          <a:bodyPr/>
          <a:lstStyle/>
          <a:p>
            <a:r>
              <a:rPr lang="en-US" dirty="0">
                <a:solidFill>
                  <a:schemeClr val="bg2"/>
                </a:solidFill>
                <a:latin typeface="Bookman Old Style" panose="02050604050505020204" pitchFamily="18" charset="0"/>
              </a:rPr>
              <a:t>COLLISIONS</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8A0C60C5-236C-9FE8-9168-9BBB060D3EA2}"/>
              </a:ext>
            </a:extLst>
          </p:cNvPr>
          <p:cNvPicPr>
            <a:picLocks noChangeAspect="1"/>
          </p:cNvPicPr>
          <p:nvPr/>
        </p:nvPicPr>
        <p:blipFill>
          <a:blip r:embed="rId2"/>
          <a:stretch>
            <a:fillRect/>
          </a:stretch>
        </p:blipFill>
        <p:spPr>
          <a:xfrm>
            <a:off x="2109672" y="1270188"/>
            <a:ext cx="4924654" cy="325045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126952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7236-C4D2-EAB4-B640-590456BF6356}"/>
              </a:ext>
            </a:extLst>
          </p:cNvPr>
          <p:cNvSpPr>
            <a:spLocks noGrp="1"/>
          </p:cNvSpPr>
          <p:nvPr>
            <p:ph type="title"/>
          </p:nvPr>
        </p:nvSpPr>
        <p:spPr>
          <a:xfrm>
            <a:off x="1922850" y="315793"/>
            <a:ext cx="5298300" cy="421500"/>
          </a:xfrm>
        </p:spPr>
        <p:txBody>
          <a:bodyPr/>
          <a:lstStyle/>
          <a:p>
            <a:r>
              <a:rPr lang="en-US" dirty="0">
                <a:solidFill>
                  <a:schemeClr val="bg2"/>
                </a:solidFill>
                <a:latin typeface="Bookman Old Style" panose="02050604050505020204" pitchFamily="18" charset="0"/>
              </a:rPr>
              <a:t>MENU</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1ACACBB6-F24F-3577-2B59-4EB0C4FEB543}"/>
              </a:ext>
            </a:extLst>
          </p:cNvPr>
          <p:cNvSpPr txBox="1"/>
          <p:nvPr/>
        </p:nvSpPr>
        <p:spPr>
          <a:xfrm>
            <a:off x="1463040" y="1556087"/>
            <a:ext cx="6914271" cy="2800767"/>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sz="1600" b="1" dirty="0">
                <a:solidFill>
                  <a:schemeClr val="bg1"/>
                </a:solidFill>
                <a:latin typeface="Calibri" panose="020F0502020204030204" pitchFamily="34" charset="0"/>
                <a:cs typeface="Calibri" panose="020F0502020204030204" pitchFamily="34" charset="0"/>
              </a:rPr>
              <a:t>menu_title – will update the text for menu screen.</a:t>
            </a:r>
          </a:p>
          <a:p>
            <a:pPr marL="285750" indent="-285750">
              <a:buClr>
                <a:schemeClr val="bg2"/>
              </a:buClr>
              <a:buFont typeface="Wingdings" panose="05000000000000000000" pitchFamily="2" charset="2"/>
              <a:buChar char="Ø"/>
            </a:pPr>
            <a:endParaRPr lang="en-IN"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600" b="1" dirty="0">
                <a:solidFill>
                  <a:schemeClr val="bg1"/>
                </a:solidFill>
                <a:latin typeface="Calibri" panose="020F0502020204030204" pitchFamily="34" charset="0"/>
                <a:cs typeface="Calibri" panose="020F0502020204030204" pitchFamily="34" charset="0"/>
              </a:rPr>
              <a:t>menu_button_title – will update the text for menu screen button.</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600" b="1" dirty="0">
                <a:solidFill>
                  <a:schemeClr val="bg1"/>
                </a:solidFill>
                <a:latin typeface="Calibri" panose="020F0502020204030204" pitchFamily="34" charset="0"/>
                <a:cs typeface="Calibri" panose="020F0502020204030204" pitchFamily="34" charset="0"/>
              </a:rPr>
              <a:t>When the ship collides state_game_over will be True and menu_title will display “GAME OVER” and menu_button_title will display “Restart”.</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242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7236-C4D2-EAB4-B640-590456BF6356}"/>
              </a:ext>
            </a:extLst>
          </p:cNvPr>
          <p:cNvSpPr>
            <a:spLocks noGrp="1"/>
          </p:cNvSpPr>
          <p:nvPr>
            <p:ph type="title"/>
          </p:nvPr>
        </p:nvSpPr>
        <p:spPr>
          <a:xfrm>
            <a:off x="-1601360" y="280624"/>
            <a:ext cx="5298300" cy="421500"/>
          </a:xfrm>
        </p:spPr>
        <p:txBody>
          <a:bodyPr/>
          <a:lstStyle/>
          <a:p>
            <a:r>
              <a:rPr lang="en-US" dirty="0">
                <a:solidFill>
                  <a:schemeClr val="bg2"/>
                </a:solidFill>
                <a:latin typeface="Bookman Old Style" panose="02050604050505020204" pitchFamily="18" charset="0"/>
              </a:rPr>
              <a:t>MENU</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090F1365-2CF7-F90E-74A0-99EC05C132DB}"/>
              </a:ext>
            </a:extLst>
          </p:cNvPr>
          <p:cNvPicPr>
            <a:picLocks noChangeAspect="1"/>
          </p:cNvPicPr>
          <p:nvPr/>
        </p:nvPicPr>
        <p:blipFill>
          <a:blip r:embed="rId2"/>
          <a:stretch>
            <a:fillRect/>
          </a:stretch>
        </p:blipFill>
        <p:spPr>
          <a:xfrm>
            <a:off x="2883329" y="844427"/>
            <a:ext cx="3582886" cy="508587"/>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8" name="Picture 7">
            <a:extLst>
              <a:ext uri="{FF2B5EF4-FFF2-40B4-BE49-F238E27FC236}">
                <a16:creationId xmlns:a16="http://schemas.microsoft.com/office/drawing/2014/main" id="{C28B10B6-50BB-2C3B-70CD-10CDECA74ADD}"/>
              </a:ext>
            </a:extLst>
          </p:cNvPr>
          <p:cNvPicPr>
            <a:picLocks noChangeAspect="1"/>
          </p:cNvPicPr>
          <p:nvPr/>
        </p:nvPicPr>
        <p:blipFill>
          <a:blip r:embed="rId3"/>
          <a:stretch>
            <a:fillRect/>
          </a:stretch>
        </p:blipFill>
        <p:spPr>
          <a:xfrm>
            <a:off x="3184268" y="1783516"/>
            <a:ext cx="3091296" cy="1715452"/>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0" name="Picture 9">
            <a:extLst>
              <a:ext uri="{FF2B5EF4-FFF2-40B4-BE49-F238E27FC236}">
                <a16:creationId xmlns:a16="http://schemas.microsoft.com/office/drawing/2014/main" id="{2537B873-F309-8D8A-57BB-F0BA22839F83}"/>
              </a:ext>
            </a:extLst>
          </p:cNvPr>
          <p:cNvPicPr>
            <a:picLocks noChangeAspect="1"/>
          </p:cNvPicPr>
          <p:nvPr/>
        </p:nvPicPr>
        <p:blipFill>
          <a:blip r:embed="rId4"/>
          <a:stretch>
            <a:fillRect/>
          </a:stretch>
        </p:blipFill>
        <p:spPr>
          <a:xfrm>
            <a:off x="2718957" y="3929470"/>
            <a:ext cx="4214225" cy="73920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2705900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59-895C-55D1-8BAA-92B1746C5E71}"/>
              </a:ext>
            </a:extLst>
          </p:cNvPr>
          <p:cNvSpPr>
            <a:spLocks noGrp="1"/>
          </p:cNvSpPr>
          <p:nvPr>
            <p:ph type="title"/>
          </p:nvPr>
        </p:nvSpPr>
        <p:spPr>
          <a:xfrm>
            <a:off x="2470769" y="253918"/>
            <a:ext cx="4202462" cy="421500"/>
          </a:xfrm>
        </p:spPr>
        <p:txBody>
          <a:bodyPr/>
          <a:lstStyle/>
          <a:p>
            <a:r>
              <a:rPr lang="en-US" dirty="0">
                <a:solidFill>
                  <a:schemeClr val="bg2"/>
                </a:solidFill>
                <a:latin typeface="Bookman Old Style" panose="02050604050505020204" pitchFamily="18" charset="0"/>
              </a:rPr>
              <a:t>SOUND</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A92071A6-A6E7-D5A6-6BDC-40F370566561}"/>
              </a:ext>
            </a:extLst>
          </p:cNvPr>
          <p:cNvSpPr txBox="1"/>
          <p:nvPr/>
        </p:nvSpPr>
        <p:spPr>
          <a:xfrm>
            <a:off x="1575582" y="1146517"/>
            <a:ext cx="6745458" cy="2554545"/>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sz="1600" b="1" dirty="0" err="1">
                <a:solidFill>
                  <a:schemeClr val="bg1"/>
                </a:solidFill>
                <a:latin typeface="Calibri" panose="020F0502020204030204" pitchFamily="34" charset="0"/>
                <a:cs typeface="Calibri" panose="020F0502020204030204" pitchFamily="34" charset="0"/>
              </a:rPr>
              <a:t>init_audio</a:t>
            </a:r>
            <a:r>
              <a:rPr lang="en-US" sz="1600" b="1" dirty="0">
                <a:solidFill>
                  <a:schemeClr val="bg1"/>
                </a:solidFill>
                <a:latin typeface="Calibri" panose="020F0502020204030204" pitchFamily="34" charset="0"/>
                <a:cs typeface="Calibri" panose="020F0502020204030204" pitchFamily="34" charset="0"/>
              </a:rPr>
              <a:t> function will load audio files from the designated folder with volume.</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600" b="1" dirty="0" err="1">
                <a:solidFill>
                  <a:schemeClr val="bg1"/>
                </a:solidFill>
                <a:latin typeface="Calibri" panose="020F0502020204030204" pitchFamily="34" charset="0"/>
                <a:cs typeface="Calibri" panose="020F0502020204030204" pitchFamily="34" charset="0"/>
              </a:rPr>
              <a:t>on_menu_button_pressed</a:t>
            </a:r>
            <a:r>
              <a:rPr lang="en-US" sz="1600" b="1" dirty="0">
                <a:solidFill>
                  <a:schemeClr val="bg1"/>
                </a:solidFill>
                <a:latin typeface="Calibri" panose="020F0502020204030204" pitchFamily="34" charset="0"/>
                <a:cs typeface="Calibri" panose="020F0502020204030204" pitchFamily="34" charset="0"/>
              </a:rPr>
              <a:t> function contains “.play” argument which will play the designated sounds.</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r>
              <a:rPr lang="en-US" sz="1600" b="1" dirty="0" err="1">
                <a:solidFill>
                  <a:schemeClr val="bg1"/>
                </a:solidFill>
                <a:latin typeface="Calibri" panose="020F0502020204030204" pitchFamily="34" charset="0"/>
                <a:cs typeface="Calibri" panose="020F0502020204030204" pitchFamily="34" charset="0"/>
              </a:rPr>
              <a:t>play_game_over_voice_sound</a:t>
            </a:r>
            <a:r>
              <a:rPr lang="en-US" sz="1600" b="1" dirty="0">
                <a:solidFill>
                  <a:schemeClr val="bg1"/>
                </a:solidFill>
                <a:latin typeface="Calibri" panose="020F0502020204030204" pitchFamily="34" charset="0"/>
                <a:cs typeface="Calibri" panose="020F0502020204030204" pitchFamily="34" charset="0"/>
              </a:rPr>
              <a:t> function will play sound when the ship crashes.</a:t>
            </a:r>
          </a:p>
          <a:p>
            <a:pPr marL="285750" indent="-285750">
              <a:buClr>
                <a:schemeClr val="bg2"/>
              </a:buClr>
              <a:buFont typeface="Wingdings" panose="05000000000000000000" pitchFamily="2" charset="2"/>
              <a:buChar char="Ø"/>
            </a:pPr>
            <a:endParaRPr lang="en-US" sz="1600" b="1" dirty="0">
              <a:solidFill>
                <a:schemeClr val="bg1"/>
              </a:solidFill>
              <a:latin typeface="Calibri" panose="020F0502020204030204" pitchFamily="34" charset="0"/>
              <a:cs typeface="Calibri" panose="020F0502020204030204" pitchFamily="34" charset="0"/>
            </a:endParaRPr>
          </a:p>
          <a:p>
            <a:pPr marL="285750" indent="-285750">
              <a:buClr>
                <a:schemeClr val="bg2"/>
              </a:buClr>
              <a:buFont typeface="Wingdings" panose="05000000000000000000" pitchFamily="2" charset="2"/>
              <a:buChar char="Ø"/>
            </a:pPr>
            <a:endParaRPr lang="en-IN"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636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59-895C-55D1-8BAA-92B1746C5E71}"/>
              </a:ext>
            </a:extLst>
          </p:cNvPr>
          <p:cNvSpPr>
            <a:spLocks noGrp="1"/>
          </p:cNvSpPr>
          <p:nvPr>
            <p:ph type="title"/>
          </p:nvPr>
        </p:nvSpPr>
        <p:spPr>
          <a:xfrm>
            <a:off x="2470769" y="121064"/>
            <a:ext cx="4202462" cy="421500"/>
          </a:xfrm>
        </p:spPr>
        <p:txBody>
          <a:bodyPr/>
          <a:lstStyle/>
          <a:p>
            <a:r>
              <a:rPr lang="en-US" dirty="0">
                <a:solidFill>
                  <a:schemeClr val="bg2"/>
                </a:solidFill>
                <a:latin typeface="Bookman Old Style" panose="02050604050505020204" pitchFamily="18" charset="0"/>
              </a:rPr>
              <a:t>SOUND</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3BA0B729-60DE-CD96-FB34-1FB7BD39FA3C}"/>
              </a:ext>
            </a:extLst>
          </p:cNvPr>
          <p:cNvPicPr>
            <a:picLocks noChangeAspect="1"/>
          </p:cNvPicPr>
          <p:nvPr/>
        </p:nvPicPr>
        <p:blipFill>
          <a:blip r:embed="rId2"/>
          <a:stretch>
            <a:fillRect/>
          </a:stretch>
        </p:blipFill>
        <p:spPr>
          <a:xfrm>
            <a:off x="136216" y="965973"/>
            <a:ext cx="4751856" cy="2134067"/>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58D0584B-C8C0-7F7D-933B-0EBDDFD509EC}"/>
              </a:ext>
            </a:extLst>
          </p:cNvPr>
          <p:cNvPicPr>
            <a:picLocks noChangeAspect="1"/>
          </p:cNvPicPr>
          <p:nvPr/>
        </p:nvPicPr>
        <p:blipFill>
          <a:blip r:embed="rId3"/>
          <a:stretch>
            <a:fillRect/>
          </a:stretch>
        </p:blipFill>
        <p:spPr>
          <a:xfrm>
            <a:off x="2863401" y="3647992"/>
            <a:ext cx="3786748" cy="699232"/>
          </a:xfrm>
          <a:prstGeom prst="rect">
            <a:avLst/>
          </a:prstGeom>
          <a:effectLst>
            <a:reflection blurRad="6350" stA="52000" endA="300" endPos="35000" dir="5400000" sy="-100000" algn="bl" rotWithShape="0"/>
          </a:effectLst>
        </p:spPr>
      </p:pic>
      <p:pic>
        <p:nvPicPr>
          <p:cNvPr id="8" name="Picture 7">
            <a:extLst>
              <a:ext uri="{FF2B5EF4-FFF2-40B4-BE49-F238E27FC236}">
                <a16:creationId xmlns:a16="http://schemas.microsoft.com/office/drawing/2014/main" id="{F5B3ADB7-C79D-94C6-D6A4-0EC4ECFF8FC0}"/>
              </a:ext>
            </a:extLst>
          </p:cNvPr>
          <p:cNvPicPr>
            <a:picLocks noChangeAspect="1"/>
          </p:cNvPicPr>
          <p:nvPr/>
        </p:nvPicPr>
        <p:blipFill>
          <a:blip r:embed="rId4"/>
          <a:stretch>
            <a:fillRect/>
          </a:stretch>
        </p:blipFill>
        <p:spPr>
          <a:xfrm>
            <a:off x="5166951" y="1145892"/>
            <a:ext cx="2966397" cy="165528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73475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59-895C-55D1-8BAA-92B1746C5E71}"/>
              </a:ext>
            </a:extLst>
          </p:cNvPr>
          <p:cNvSpPr>
            <a:spLocks noGrp="1"/>
          </p:cNvSpPr>
          <p:nvPr>
            <p:ph type="title"/>
          </p:nvPr>
        </p:nvSpPr>
        <p:spPr>
          <a:xfrm>
            <a:off x="1922850" y="273189"/>
            <a:ext cx="5298300" cy="421500"/>
          </a:xfrm>
        </p:spPr>
        <p:txBody>
          <a:bodyPr/>
          <a:lstStyle/>
          <a:p>
            <a:r>
              <a:rPr lang="en-US" dirty="0">
                <a:solidFill>
                  <a:schemeClr val="bg2"/>
                </a:solidFill>
                <a:latin typeface="Bookman Old Style" panose="02050604050505020204" pitchFamily="18" charset="0"/>
              </a:rPr>
              <a:t>BACKGROUND</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279B7109-2A83-2311-3906-ED64421BA800}"/>
              </a:ext>
            </a:extLst>
          </p:cNvPr>
          <p:cNvSpPr txBox="1"/>
          <p:nvPr/>
        </p:nvSpPr>
        <p:spPr>
          <a:xfrm>
            <a:off x="1714046" y="1723292"/>
            <a:ext cx="5715907" cy="707886"/>
          </a:xfrm>
          <a:prstGeom prst="rect">
            <a:avLst/>
          </a:prstGeom>
          <a:noFill/>
        </p:spPr>
        <p:txBody>
          <a:bodyPr wrap="square" rtlCol="0">
            <a:spAutoFit/>
          </a:bodyPr>
          <a:lstStyle/>
          <a:p>
            <a:pPr marL="285750" indent="-285750">
              <a:buClr>
                <a:schemeClr val="bg2"/>
              </a:buClr>
              <a:buFont typeface="Wingdings" panose="05000000000000000000" pitchFamily="2" charset="2"/>
              <a:buChar char="Ø"/>
            </a:pPr>
            <a:r>
              <a:rPr lang="en-US" sz="2000" b="1" dirty="0">
                <a:solidFill>
                  <a:schemeClr val="bg1"/>
                </a:solidFill>
                <a:latin typeface="Calibri" panose="020F0502020204030204" pitchFamily="34" charset="0"/>
                <a:cs typeface="Calibri" panose="020F0502020204030204" pitchFamily="34" charset="0"/>
              </a:rPr>
              <a:t>“.kv” file will contain canvas argument which will contain source for background image. </a:t>
            </a:r>
            <a:endParaRPr lang="en-IN" sz="2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088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59-895C-55D1-8BAA-92B1746C5E71}"/>
              </a:ext>
            </a:extLst>
          </p:cNvPr>
          <p:cNvSpPr>
            <a:spLocks noGrp="1"/>
          </p:cNvSpPr>
          <p:nvPr>
            <p:ph type="title"/>
          </p:nvPr>
        </p:nvSpPr>
        <p:spPr>
          <a:xfrm>
            <a:off x="1922850" y="273189"/>
            <a:ext cx="5298300" cy="421500"/>
          </a:xfrm>
        </p:spPr>
        <p:txBody>
          <a:bodyPr/>
          <a:lstStyle/>
          <a:p>
            <a:r>
              <a:rPr lang="en-US" dirty="0">
                <a:solidFill>
                  <a:schemeClr val="bg2"/>
                </a:solidFill>
                <a:latin typeface="Bookman Old Style" panose="02050604050505020204" pitchFamily="18" charset="0"/>
              </a:rPr>
              <a:t>BACKGROUND</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CFE905EE-7C5B-389D-D5F6-BD750A5B1BF0}"/>
              </a:ext>
            </a:extLst>
          </p:cNvPr>
          <p:cNvPicPr>
            <a:picLocks noChangeAspect="1"/>
          </p:cNvPicPr>
          <p:nvPr/>
        </p:nvPicPr>
        <p:blipFill>
          <a:blip r:embed="rId2"/>
          <a:stretch>
            <a:fillRect/>
          </a:stretch>
        </p:blipFill>
        <p:spPr>
          <a:xfrm>
            <a:off x="2372468" y="1888049"/>
            <a:ext cx="4399064" cy="1509356"/>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15462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38C4-1F1A-1D64-489D-DAE5ACA49DC9}"/>
              </a:ext>
            </a:extLst>
          </p:cNvPr>
          <p:cNvSpPr>
            <a:spLocks noGrp="1"/>
          </p:cNvSpPr>
          <p:nvPr>
            <p:ph type="title"/>
          </p:nvPr>
        </p:nvSpPr>
        <p:spPr>
          <a:xfrm>
            <a:off x="1922850" y="258320"/>
            <a:ext cx="5298300" cy="421500"/>
          </a:xfrm>
        </p:spPr>
        <p:txBody>
          <a:bodyPr/>
          <a:lstStyle/>
          <a:p>
            <a:r>
              <a:rPr lang="en-US" dirty="0">
                <a:solidFill>
                  <a:schemeClr val="bg2"/>
                </a:solidFill>
                <a:latin typeface="Bookman Old Style" panose="02050604050505020204" pitchFamily="18" charset="0"/>
              </a:rPr>
              <a:t>SCORE</a:t>
            </a:r>
            <a:endParaRPr lang="en-IN" dirty="0">
              <a:solidFill>
                <a:schemeClr val="bg2"/>
              </a:solidFill>
              <a:latin typeface="Bookman Old Style" panose="02050604050505020204" pitchFamily="18" charset="0"/>
            </a:endParaRPr>
          </a:p>
        </p:txBody>
      </p:sp>
      <p:sp>
        <p:nvSpPr>
          <p:cNvPr id="3" name="TextBox 2">
            <a:extLst>
              <a:ext uri="{FF2B5EF4-FFF2-40B4-BE49-F238E27FC236}">
                <a16:creationId xmlns:a16="http://schemas.microsoft.com/office/drawing/2014/main" id="{722AA1D4-9DAF-131E-FDF1-7E3C7E97BB06}"/>
              </a:ext>
            </a:extLst>
          </p:cNvPr>
          <p:cNvSpPr txBox="1"/>
          <p:nvPr/>
        </p:nvSpPr>
        <p:spPr>
          <a:xfrm>
            <a:off x="1589649" y="1863864"/>
            <a:ext cx="5964701" cy="707886"/>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score_txt will contain the updated score as the player advances in the game.</a:t>
            </a:r>
            <a:endParaRPr lang="en-IN" sz="2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3854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38C4-1F1A-1D64-489D-DAE5ACA49DC9}"/>
              </a:ext>
            </a:extLst>
          </p:cNvPr>
          <p:cNvSpPr>
            <a:spLocks noGrp="1"/>
          </p:cNvSpPr>
          <p:nvPr>
            <p:ph type="title"/>
          </p:nvPr>
        </p:nvSpPr>
        <p:spPr>
          <a:xfrm>
            <a:off x="1922850" y="258320"/>
            <a:ext cx="5298300" cy="421500"/>
          </a:xfrm>
        </p:spPr>
        <p:txBody>
          <a:bodyPr/>
          <a:lstStyle/>
          <a:p>
            <a:r>
              <a:rPr lang="en-US" dirty="0">
                <a:solidFill>
                  <a:schemeClr val="bg2"/>
                </a:solidFill>
                <a:latin typeface="Bookman Old Style" panose="02050604050505020204" pitchFamily="18" charset="0"/>
              </a:rPr>
              <a:t>SCORE</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9771344A-633E-EABB-B72F-BE1A8B2593DC}"/>
              </a:ext>
            </a:extLst>
          </p:cNvPr>
          <p:cNvPicPr>
            <a:picLocks noChangeAspect="1"/>
          </p:cNvPicPr>
          <p:nvPr/>
        </p:nvPicPr>
        <p:blipFill>
          <a:blip r:embed="rId2"/>
          <a:stretch>
            <a:fillRect/>
          </a:stretch>
        </p:blipFill>
        <p:spPr>
          <a:xfrm>
            <a:off x="2560597" y="2303456"/>
            <a:ext cx="4290432" cy="1996613"/>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CD28B891-909F-A41A-F6AC-0F7ABDFAA24C}"/>
              </a:ext>
            </a:extLst>
          </p:cNvPr>
          <p:cNvPicPr>
            <a:picLocks noChangeAspect="1"/>
          </p:cNvPicPr>
          <p:nvPr/>
        </p:nvPicPr>
        <p:blipFill>
          <a:blip r:embed="rId3"/>
          <a:stretch>
            <a:fillRect/>
          </a:stretch>
        </p:blipFill>
        <p:spPr>
          <a:xfrm>
            <a:off x="3006406" y="1597877"/>
            <a:ext cx="3398815" cy="243861"/>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35215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subTitle" idx="1"/>
          </p:nvPr>
        </p:nvSpPr>
        <p:spPr>
          <a:xfrm>
            <a:off x="1888642" y="2634100"/>
            <a:ext cx="2389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 </a:t>
            </a:r>
            <a:endParaRPr dirty="0"/>
          </a:p>
        </p:txBody>
      </p:sp>
      <p:sp>
        <p:nvSpPr>
          <p:cNvPr id="337" name="Google Shape;337;p42"/>
          <p:cNvSpPr txBox="1">
            <a:spLocks noGrp="1"/>
          </p:cNvSpPr>
          <p:nvPr>
            <p:ph type="title"/>
          </p:nvPr>
        </p:nvSpPr>
        <p:spPr>
          <a:xfrm>
            <a:off x="1888642" y="2248900"/>
            <a:ext cx="2389800" cy="40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INTRODUCTION</a:t>
            </a:r>
            <a:endParaRPr dirty="0">
              <a:latin typeface="+mn-lt"/>
            </a:endParaRPr>
          </a:p>
        </p:txBody>
      </p:sp>
      <p:sp>
        <p:nvSpPr>
          <p:cNvPr id="338" name="Google Shape;338;p42"/>
          <p:cNvSpPr txBox="1">
            <a:spLocks noGrp="1"/>
          </p:cNvSpPr>
          <p:nvPr>
            <p:ph type="title" idx="2"/>
          </p:nvPr>
        </p:nvSpPr>
        <p:spPr>
          <a:xfrm>
            <a:off x="5991379" y="2248900"/>
            <a:ext cx="2389800" cy="40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CODES</a:t>
            </a:r>
            <a:endParaRPr dirty="0">
              <a:latin typeface="+mj-lt"/>
            </a:endParaRPr>
          </a:p>
        </p:txBody>
      </p:sp>
      <p:sp>
        <p:nvSpPr>
          <p:cNvPr id="339" name="Google Shape;339;p42"/>
          <p:cNvSpPr txBox="1">
            <a:spLocks noGrp="1"/>
          </p:cNvSpPr>
          <p:nvPr>
            <p:ph type="subTitle" idx="3"/>
          </p:nvPr>
        </p:nvSpPr>
        <p:spPr>
          <a:xfrm>
            <a:off x="5991379" y="2634100"/>
            <a:ext cx="2389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IN" dirty="0"/>
              <a:t> </a:t>
            </a:r>
            <a:endParaRPr dirty="0"/>
          </a:p>
        </p:txBody>
      </p:sp>
      <p:sp>
        <p:nvSpPr>
          <p:cNvPr id="340" name="Google Shape;340;p42"/>
          <p:cNvSpPr txBox="1">
            <a:spLocks noGrp="1"/>
          </p:cNvSpPr>
          <p:nvPr>
            <p:ph type="title" idx="4"/>
          </p:nvPr>
        </p:nvSpPr>
        <p:spPr>
          <a:xfrm>
            <a:off x="1888642" y="3504875"/>
            <a:ext cx="2389800" cy="40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THE GAME</a:t>
            </a:r>
            <a:endParaRPr dirty="0">
              <a:latin typeface="+mj-lt"/>
            </a:endParaRPr>
          </a:p>
        </p:txBody>
      </p:sp>
      <p:sp>
        <p:nvSpPr>
          <p:cNvPr id="341" name="Google Shape;341;p42"/>
          <p:cNvSpPr txBox="1">
            <a:spLocks noGrp="1"/>
          </p:cNvSpPr>
          <p:nvPr>
            <p:ph type="subTitle" idx="5"/>
          </p:nvPr>
        </p:nvSpPr>
        <p:spPr>
          <a:xfrm>
            <a:off x="1888642" y="3890100"/>
            <a:ext cx="2389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IN" dirty="0"/>
              <a:t> </a:t>
            </a:r>
            <a:endParaRPr dirty="0"/>
          </a:p>
        </p:txBody>
      </p:sp>
      <p:sp>
        <p:nvSpPr>
          <p:cNvPr id="342" name="Google Shape;342;p42"/>
          <p:cNvSpPr txBox="1">
            <a:spLocks noGrp="1"/>
          </p:cNvSpPr>
          <p:nvPr>
            <p:ph type="title" idx="6"/>
          </p:nvPr>
        </p:nvSpPr>
        <p:spPr>
          <a:xfrm>
            <a:off x="5991379" y="3504875"/>
            <a:ext cx="2389800" cy="40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GAME OVER</a:t>
            </a:r>
            <a:endParaRPr dirty="0">
              <a:latin typeface="+mn-lt"/>
            </a:endParaRPr>
          </a:p>
        </p:txBody>
      </p:sp>
      <p:sp>
        <p:nvSpPr>
          <p:cNvPr id="343" name="Google Shape;343;p42"/>
          <p:cNvSpPr txBox="1">
            <a:spLocks noGrp="1"/>
          </p:cNvSpPr>
          <p:nvPr>
            <p:ph type="subTitle" idx="7"/>
          </p:nvPr>
        </p:nvSpPr>
        <p:spPr>
          <a:xfrm>
            <a:off x="5991379" y="3890100"/>
            <a:ext cx="2389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US" dirty="0"/>
              <a:t> </a:t>
            </a:r>
          </a:p>
        </p:txBody>
      </p:sp>
      <p:sp>
        <p:nvSpPr>
          <p:cNvPr id="344" name="Google Shape;344;p42"/>
          <p:cNvSpPr txBox="1">
            <a:spLocks noGrp="1"/>
          </p:cNvSpPr>
          <p:nvPr>
            <p:ph type="title" idx="8"/>
          </p:nvPr>
        </p:nvSpPr>
        <p:spPr>
          <a:xfrm>
            <a:off x="720000" y="1040925"/>
            <a:ext cx="3852000" cy="450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latin typeface="+mn-lt"/>
              </a:rPr>
              <a:t>CONTENTS</a:t>
            </a:r>
            <a:endParaRPr dirty="0">
              <a:latin typeface="+mn-lt"/>
            </a:endParaRPr>
          </a:p>
        </p:txBody>
      </p:sp>
      <p:sp>
        <p:nvSpPr>
          <p:cNvPr id="345" name="Google Shape;345;p42"/>
          <p:cNvSpPr/>
          <p:nvPr/>
        </p:nvSpPr>
        <p:spPr>
          <a:xfrm>
            <a:off x="759541" y="573955"/>
            <a:ext cx="3260529" cy="450745"/>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TABLE OF</a:t>
            </a:r>
          </a:p>
        </p:txBody>
      </p:sp>
      <p:sp>
        <p:nvSpPr>
          <p:cNvPr id="346" name="Google Shape;346;p42"/>
          <p:cNvSpPr/>
          <p:nvPr/>
        </p:nvSpPr>
        <p:spPr>
          <a:xfrm>
            <a:off x="716288" y="543227"/>
            <a:ext cx="3260529" cy="450745"/>
          </a:xfrm>
          <a:prstGeom prst="rect">
            <a:avLst/>
          </a:prstGeom>
        </p:spPr>
        <p:txBody>
          <a:bodyPr>
            <a:prstTxWarp prst="textPlain">
              <a:avLst/>
            </a:prstTxWarp>
          </a:bodyPr>
          <a:lstStyle/>
          <a:p>
            <a:pPr lvl="0" algn="ctr"/>
            <a:r>
              <a:rPr b="0" i="1" dirty="0">
                <a:ln>
                  <a:noFill/>
                </a:ln>
                <a:solidFill>
                  <a:schemeClr val="lt1"/>
                </a:solidFill>
                <a:latin typeface="+mj-lt"/>
              </a:rPr>
              <a:t>TABLE OF</a:t>
            </a:r>
          </a:p>
        </p:txBody>
      </p:sp>
      <p:cxnSp>
        <p:nvCxnSpPr>
          <p:cNvPr id="347" name="Google Shape;347;p42"/>
          <p:cNvCxnSpPr/>
          <p:nvPr/>
        </p:nvCxnSpPr>
        <p:spPr>
          <a:xfrm>
            <a:off x="725463" y="1486855"/>
            <a:ext cx="2011200" cy="0"/>
          </a:xfrm>
          <a:prstGeom prst="straightConnector1">
            <a:avLst/>
          </a:prstGeom>
          <a:noFill/>
          <a:ln w="19050" cap="flat" cmpd="sng">
            <a:solidFill>
              <a:schemeClr val="dk2"/>
            </a:solidFill>
            <a:prstDash val="solid"/>
            <a:round/>
            <a:headEnd type="none" w="med" len="med"/>
            <a:tailEnd type="none" w="med" len="med"/>
          </a:ln>
        </p:spPr>
      </p:cxnSp>
      <p:sp>
        <p:nvSpPr>
          <p:cNvPr id="348" name="Google Shape;348;p42"/>
          <p:cNvSpPr/>
          <p:nvPr/>
        </p:nvSpPr>
        <p:spPr>
          <a:xfrm>
            <a:off x="922207" y="2200755"/>
            <a:ext cx="672426" cy="450745"/>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01</a:t>
            </a:r>
          </a:p>
        </p:txBody>
      </p:sp>
      <p:sp>
        <p:nvSpPr>
          <p:cNvPr id="349" name="Google Shape;349;p42"/>
          <p:cNvSpPr/>
          <p:nvPr/>
        </p:nvSpPr>
        <p:spPr>
          <a:xfrm>
            <a:off x="904971" y="2157295"/>
            <a:ext cx="672426" cy="450745"/>
          </a:xfrm>
          <a:prstGeom prst="rect">
            <a:avLst/>
          </a:prstGeom>
        </p:spPr>
        <p:txBody>
          <a:bodyPr>
            <a:prstTxWarp prst="textPlain">
              <a:avLst/>
            </a:prstTxWarp>
          </a:bodyPr>
          <a:lstStyle/>
          <a:p>
            <a:pPr lvl="0" algn="ctr"/>
            <a:r>
              <a:rPr b="0" i="1" dirty="0">
                <a:ln>
                  <a:noFill/>
                </a:ln>
                <a:solidFill>
                  <a:schemeClr val="lt1"/>
                </a:solidFill>
                <a:latin typeface="+mj-lt"/>
              </a:rPr>
              <a:t>01</a:t>
            </a:r>
          </a:p>
        </p:txBody>
      </p:sp>
      <p:sp>
        <p:nvSpPr>
          <p:cNvPr id="350" name="Google Shape;350;p42"/>
          <p:cNvSpPr/>
          <p:nvPr/>
        </p:nvSpPr>
        <p:spPr>
          <a:xfrm>
            <a:off x="806560" y="3439355"/>
            <a:ext cx="790039" cy="450745"/>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03</a:t>
            </a:r>
          </a:p>
        </p:txBody>
      </p:sp>
      <p:sp>
        <p:nvSpPr>
          <p:cNvPr id="351" name="Google Shape;351;p42"/>
          <p:cNvSpPr/>
          <p:nvPr/>
        </p:nvSpPr>
        <p:spPr>
          <a:xfrm>
            <a:off x="767019" y="3395895"/>
            <a:ext cx="790039" cy="450745"/>
          </a:xfrm>
          <a:prstGeom prst="rect">
            <a:avLst/>
          </a:prstGeom>
        </p:spPr>
        <p:txBody>
          <a:bodyPr>
            <a:prstTxWarp prst="textPlain">
              <a:avLst/>
            </a:prstTxWarp>
          </a:bodyPr>
          <a:lstStyle/>
          <a:p>
            <a:pPr lvl="0" algn="ctr"/>
            <a:r>
              <a:rPr b="0" i="1" dirty="0">
                <a:ln>
                  <a:noFill/>
                </a:ln>
                <a:solidFill>
                  <a:schemeClr val="lt1"/>
                </a:solidFill>
                <a:latin typeface="+mj-lt"/>
              </a:rPr>
              <a:t>03</a:t>
            </a:r>
          </a:p>
        </p:txBody>
      </p:sp>
      <p:sp>
        <p:nvSpPr>
          <p:cNvPr id="352" name="Google Shape;352;p42"/>
          <p:cNvSpPr/>
          <p:nvPr/>
        </p:nvSpPr>
        <p:spPr>
          <a:xfrm>
            <a:off x="4940474" y="2202351"/>
            <a:ext cx="778955" cy="450745"/>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02</a:t>
            </a:r>
          </a:p>
        </p:txBody>
      </p:sp>
      <p:sp>
        <p:nvSpPr>
          <p:cNvPr id="353" name="Google Shape;353;p42"/>
          <p:cNvSpPr/>
          <p:nvPr/>
        </p:nvSpPr>
        <p:spPr>
          <a:xfrm>
            <a:off x="4910363" y="2168296"/>
            <a:ext cx="778955" cy="450745"/>
          </a:xfrm>
          <a:prstGeom prst="rect">
            <a:avLst/>
          </a:prstGeom>
        </p:spPr>
        <p:txBody>
          <a:bodyPr>
            <a:prstTxWarp prst="textPlain">
              <a:avLst/>
            </a:prstTxWarp>
          </a:bodyPr>
          <a:lstStyle/>
          <a:p>
            <a:pPr lvl="0" algn="ctr"/>
            <a:r>
              <a:rPr b="0" i="1" dirty="0">
                <a:ln>
                  <a:noFill/>
                </a:ln>
                <a:solidFill>
                  <a:schemeClr val="lt1"/>
                </a:solidFill>
                <a:latin typeface="+mj-lt"/>
              </a:rPr>
              <a:t>02</a:t>
            </a:r>
          </a:p>
        </p:txBody>
      </p:sp>
      <p:sp>
        <p:nvSpPr>
          <p:cNvPr id="354" name="Google Shape;354;p42"/>
          <p:cNvSpPr/>
          <p:nvPr/>
        </p:nvSpPr>
        <p:spPr>
          <a:xfrm>
            <a:off x="4885247" y="3456730"/>
            <a:ext cx="843612" cy="450745"/>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04</a:t>
            </a:r>
          </a:p>
        </p:txBody>
      </p:sp>
      <p:sp>
        <p:nvSpPr>
          <p:cNvPr id="355" name="Google Shape;355;p42"/>
          <p:cNvSpPr/>
          <p:nvPr/>
        </p:nvSpPr>
        <p:spPr>
          <a:xfrm>
            <a:off x="4845706" y="3439354"/>
            <a:ext cx="843612" cy="450745"/>
          </a:xfrm>
          <a:prstGeom prst="rect">
            <a:avLst/>
          </a:prstGeom>
        </p:spPr>
        <p:txBody>
          <a:bodyPr>
            <a:prstTxWarp prst="textPlain">
              <a:avLst/>
            </a:prstTxWarp>
          </a:bodyPr>
          <a:lstStyle/>
          <a:p>
            <a:pPr lvl="0" algn="ctr"/>
            <a:r>
              <a:rPr b="0" i="1" dirty="0">
                <a:ln>
                  <a:noFill/>
                </a:ln>
                <a:solidFill>
                  <a:schemeClr val="lt1"/>
                </a:solidFill>
                <a:latin typeface="+mj-lt"/>
              </a:rPr>
              <a:t>04</a:t>
            </a:r>
          </a:p>
        </p:txBody>
      </p:sp>
      <p:grpSp>
        <p:nvGrpSpPr>
          <p:cNvPr id="356" name="Google Shape;356;p42"/>
          <p:cNvGrpSpPr/>
          <p:nvPr/>
        </p:nvGrpSpPr>
        <p:grpSpPr>
          <a:xfrm>
            <a:off x="3067462" y="1117800"/>
            <a:ext cx="913063" cy="297142"/>
            <a:chOff x="729062" y="3320425"/>
            <a:chExt cx="913063" cy="297142"/>
          </a:xfrm>
        </p:grpSpPr>
        <p:sp>
          <p:nvSpPr>
            <p:cNvPr id="357" name="Google Shape;357;p42"/>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2"/>
          <p:cNvSpPr/>
          <p:nvPr/>
        </p:nvSpPr>
        <p:spPr>
          <a:xfrm>
            <a:off x="7597275" y="-33825"/>
            <a:ext cx="1332300" cy="133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a:off x="7918423" y="302008"/>
            <a:ext cx="1332300" cy="1332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p:nvPr/>
        </p:nvSpPr>
        <p:spPr>
          <a:xfrm>
            <a:off x="5452875" y="1006200"/>
            <a:ext cx="3204000" cy="336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5220000" y="785275"/>
            <a:ext cx="3204000" cy="336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6178608" y="2130585"/>
            <a:ext cx="1607869" cy="1077808"/>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n-lt"/>
              </a:rPr>
              <a:t>0</a:t>
            </a:r>
            <a:r>
              <a:rPr lang="en-IN" i="1" dirty="0">
                <a:ln w="19050" cap="flat" cmpd="sng">
                  <a:solidFill>
                    <a:srgbClr val="FFD966"/>
                  </a:solidFill>
                  <a:prstDash val="solid"/>
                  <a:round/>
                  <a:headEnd type="none" w="sm" len="sm"/>
                  <a:tailEnd type="none" w="sm" len="sm"/>
                </a:ln>
                <a:noFill/>
                <a:latin typeface="+mn-lt"/>
              </a:rPr>
              <a:t>3</a:t>
            </a:r>
            <a:endParaRPr b="0" i="1" dirty="0">
              <a:ln w="19050" cap="flat" cmpd="sng">
                <a:solidFill>
                  <a:srgbClr val="FFD966"/>
                </a:solidFill>
                <a:prstDash val="solid"/>
                <a:round/>
                <a:headEnd type="none" w="sm" len="sm"/>
                <a:tailEnd type="none" w="sm" len="sm"/>
              </a:ln>
              <a:noFill/>
              <a:latin typeface="+mn-lt"/>
            </a:endParaRPr>
          </a:p>
        </p:txBody>
      </p:sp>
      <p:sp>
        <p:nvSpPr>
          <p:cNvPr id="381" name="Google Shape;381;p44"/>
          <p:cNvSpPr txBox="1">
            <a:spLocks noGrp="1"/>
          </p:cNvSpPr>
          <p:nvPr>
            <p:ph type="title"/>
          </p:nvPr>
        </p:nvSpPr>
        <p:spPr>
          <a:xfrm>
            <a:off x="218538" y="1899162"/>
            <a:ext cx="61179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6000" dirty="0">
                <a:latin typeface="+mn-lt"/>
              </a:rPr>
              <a:t>THE GAME</a:t>
            </a:r>
            <a:endParaRPr sz="6000" dirty="0">
              <a:latin typeface="+mn-lt"/>
            </a:endParaRPr>
          </a:p>
        </p:txBody>
      </p:sp>
      <p:sp>
        <p:nvSpPr>
          <p:cNvPr id="383" name="Google Shape;383;p44"/>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 </a:t>
            </a:r>
            <a:endParaRPr dirty="0"/>
          </a:p>
        </p:txBody>
      </p:sp>
      <p:sp>
        <p:nvSpPr>
          <p:cNvPr id="382" name="Google Shape;382;p44"/>
          <p:cNvSpPr txBox="1">
            <a:spLocks noGrp="1"/>
          </p:cNvSpPr>
          <p:nvPr>
            <p:ph type="title" idx="4294967295"/>
          </p:nvPr>
        </p:nvSpPr>
        <p:spPr>
          <a:xfrm>
            <a:off x="7698981" y="989525"/>
            <a:ext cx="2087562" cy="1819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ea typeface="Microsoft YaHei UI Light" panose="020B0502040204020203" pitchFamily="34" charset="-122"/>
              </a:rPr>
              <a:t> </a:t>
            </a:r>
            <a:endParaRPr dirty="0">
              <a:latin typeface="+mn-lt"/>
              <a:ea typeface="Microsoft YaHei UI Light" panose="020B0502040204020203" pitchFamily="34" charset="-122"/>
            </a:endParaRPr>
          </a:p>
        </p:txBody>
      </p:sp>
      <p:cxnSp>
        <p:nvCxnSpPr>
          <p:cNvPr id="384" name="Google Shape;384;p44"/>
          <p:cNvCxnSpPr>
            <a:cxnSpLocks/>
          </p:cNvCxnSpPr>
          <p:nvPr/>
        </p:nvCxnSpPr>
        <p:spPr>
          <a:xfrm>
            <a:off x="218538" y="2485982"/>
            <a:ext cx="4628525" cy="0"/>
          </a:xfrm>
          <a:prstGeom prst="straightConnector1">
            <a:avLst/>
          </a:prstGeom>
          <a:noFill/>
          <a:ln w="19050" cap="flat" cmpd="sng">
            <a:solidFill>
              <a:schemeClr val="dk2"/>
            </a:solidFill>
            <a:prstDash val="solid"/>
            <a:round/>
            <a:headEnd type="none" w="med" len="med"/>
            <a:tailEnd type="none" w="med" len="med"/>
          </a:ln>
        </p:spPr>
      </p:cxnSp>
      <p:grpSp>
        <p:nvGrpSpPr>
          <p:cNvPr id="385" name="Google Shape;385;p44"/>
          <p:cNvGrpSpPr/>
          <p:nvPr/>
        </p:nvGrpSpPr>
        <p:grpSpPr>
          <a:xfrm>
            <a:off x="8021444" y="4677991"/>
            <a:ext cx="913063" cy="297142"/>
            <a:chOff x="729062" y="3320425"/>
            <a:chExt cx="913063" cy="297142"/>
          </a:xfrm>
        </p:grpSpPr>
        <p:sp>
          <p:nvSpPr>
            <p:cNvPr id="386" name="Google Shape;386;p44"/>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44"/>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00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13C3-D39A-1808-C311-154FB0D83E12}"/>
              </a:ext>
            </a:extLst>
          </p:cNvPr>
          <p:cNvSpPr>
            <a:spLocks noGrp="1"/>
          </p:cNvSpPr>
          <p:nvPr>
            <p:ph type="title"/>
          </p:nvPr>
        </p:nvSpPr>
        <p:spPr>
          <a:xfrm>
            <a:off x="3181258" y="71649"/>
            <a:ext cx="2781483" cy="879922"/>
          </a:xfrm>
        </p:spPr>
        <p:txBody>
          <a:bodyPr/>
          <a:lstStyle/>
          <a:p>
            <a:r>
              <a:rPr lang="en-US" dirty="0">
                <a:solidFill>
                  <a:schemeClr val="bg2"/>
                </a:solidFill>
                <a:latin typeface="Bookman Old Style" panose="02050604050505020204" pitchFamily="18" charset="0"/>
              </a:rPr>
              <a:t>V1 OUTPUT</a:t>
            </a:r>
            <a:endParaRPr lang="en-IN" dirty="0">
              <a:solidFill>
                <a:schemeClr val="bg2"/>
              </a:solidFill>
              <a:latin typeface="Bookman Old Style" panose="02050604050505020204" pitchFamily="18" charset="0"/>
            </a:endParaRPr>
          </a:p>
        </p:txBody>
      </p:sp>
      <p:pic>
        <p:nvPicPr>
          <p:cNvPr id="4" name="Picture 3">
            <a:extLst>
              <a:ext uri="{FF2B5EF4-FFF2-40B4-BE49-F238E27FC236}">
                <a16:creationId xmlns:a16="http://schemas.microsoft.com/office/drawing/2014/main" id="{1C266E15-2214-C1A0-61B2-81F82A4C9ACF}"/>
              </a:ext>
            </a:extLst>
          </p:cNvPr>
          <p:cNvPicPr>
            <a:picLocks noChangeAspect="1"/>
          </p:cNvPicPr>
          <p:nvPr/>
        </p:nvPicPr>
        <p:blipFill>
          <a:blip r:embed="rId2"/>
          <a:stretch>
            <a:fillRect/>
          </a:stretch>
        </p:blipFill>
        <p:spPr>
          <a:xfrm>
            <a:off x="1843669" y="1218548"/>
            <a:ext cx="5798633" cy="29355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40149799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2EC3-12CC-586F-76C2-B11874D6C303}"/>
              </a:ext>
            </a:extLst>
          </p:cNvPr>
          <p:cNvSpPr>
            <a:spLocks noGrp="1"/>
          </p:cNvSpPr>
          <p:nvPr>
            <p:ph type="title"/>
          </p:nvPr>
        </p:nvSpPr>
        <p:spPr>
          <a:xfrm>
            <a:off x="720000" y="279805"/>
            <a:ext cx="7704000" cy="572700"/>
          </a:xfrm>
        </p:spPr>
        <p:txBody>
          <a:bodyPr/>
          <a:lstStyle/>
          <a:p>
            <a:r>
              <a:rPr lang="en-US" dirty="0">
                <a:solidFill>
                  <a:schemeClr val="bg2"/>
                </a:solidFill>
                <a:latin typeface="Bookman Old Style" panose="02050604050505020204" pitchFamily="18" charset="0"/>
              </a:rPr>
              <a:t>V2 OUTPUT</a:t>
            </a:r>
            <a:endParaRPr lang="en-IN" dirty="0"/>
          </a:p>
        </p:txBody>
      </p:sp>
      <p:pic>
        <p:nvPicPr>
          <p:cNvPr id="4" name="Picture 3">
            <a:extLst>
              <a:ext uri="{FF2B5EF4-FFF2-40B4-BE49-F238E27FC236}">
                <a16:creationId xmlns:a16="http://schemas.microsoft.com/office/drawing/2014/main" id="{10C4F627-842E-86C6-0D4A-4CAA5A00827B}"/>
              </a:ext>
            </a:extLst>
          </p:cNvPr>
          <p:cNvPicPr>
            <a:picLocks noChangeAspect="1"/>
          </p:cNvPicPr>
          <p:nvPr/>
        </p:nvPicPr>
        <p:blipFill>
          <a:blip r:embed="rId2"/>
          <a:stretch>
            <a:fillRect/>
          </a:stretch>
        </p:blipFill>
        <p:spPr>
          <a:xfrm>
            <a:off x="1371599" y="1253949"/>
            <a:ext cx="6400801" cy="3238799"/>
          </a:xfrm>
          <a:prstGeom prst="rect">
            <a:avLst/>
          </a:prstGeom>
        </p:spPr>
      </p:pic>
    </p:spTree>
    <p:extLst>
      <p:ext uri="{BB962C8B-B14F-4D97-AF65-F5344CB8AC3E}">
        <p14:creationId xmlns:p14="http://schemas.microsoft.com/office/powerpoint/2010/main" val="95403793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FEF9-6C9C-04FB-7E04-36A324D5F564}"/>
              </a:ext>
            </a:extLst>
          </p:cNvPr>
          <p:cNvSpPr>
            <a:spLocks noGrp="1"/>
          </p:cNvSpPr>
          <p:nvPr>
            <p:ph type="title"/>
          </p:nvPr>
        </p:nvSpPr>
        <p:spPr>
          <a:xfrm>
            <a:off x="720000" y="272370"/>
            <a:ext cx="7704000" cy="572700"/>
          </a:xfrm>
        </p:spPr>
        <p:txBody>
          <a:bodyPr/>
          <a:lstStyle/>
          <a:p>
            <a:r>
              <a:rPr lang="en-US" dirty="0">
                <a:solidFill>
                  <a:schemeClr val="bg2"/>
                </a:solidFill>
              </a:rPr>
              <a:t>V3 OUTPUT</a:t>
            </a:r>
            <a:endParaRPr lang="en-IN" dirty="0">
              <a:solidFill>
                <a:schemeClr val="bg2"/>
              </a:solidFill>
            </a:endParaRPr>
          </a:p>
        </p:txBody>
      </p:sp>
      <p:pic>
        <p:nvPicPr>
          <p:cNvPr id="4" name="Picture 3">
            <a:extLst>
              <a:ext uri="{FF2B5EF4-FFF2-40B4-BE49-F238E27FC236}">
                <a16:creationId xmlns:a16="http://schemas.microsoft.com/office/drawing/2014/main" id="{8B74E965-4CFA-F292-BB5D-AC46B7DACBEF}"/>
              </a:ext>
            </a:extLst>
          </p:cNvPr>
          <p:cNvPicPr>
            <a:picLocks noChangeAspect="1"/>
          </p:cNvPicPr>
          <p:nvPr/>
        </p:nvPicPr>
        <p:blipFill>
          <a:blip r:embed="rId3"/>
          <a:stretch>
            <a:fillRect/>
          </a:stretch>
        </p:blipFill>
        <p:spPr>
          <a:xfrm>
            <a:off x="720000" y="947401"/>
            <a:ext cx="3211551" cy="1624349"/>
          </a:xfrm>
          <a:prstGeom prst="rect">
            <a:avLst/>
          </a:prstGeom>
        </p:spPr>
      </p:pic>
      <p:pic>
        <p:nvPicPr>
          <p:cNvPr id="6" name="Picture 5">
            <a:extLst>
              <a:ext uri="{FF2B5EF4-FFF2-40B4-BE49-F238E27FC236}">
                <a16:creationId xmlns:a16="http://schemas.microsoft.com/office/drawing/2014/main" id="{F30AEC45-927D-2025-6028-1D11890CA513}"/>
              </a:ext>
            </a:extLst>
          </p:cNvPr>
          <p:cNvPicPr>
            <a:picLocks noChangeAspect="1"/>
          </p:cNvPicPr>
          <p:nvPr/>
        </p:nvPicPr>
        <p:blipFill>
          <a:blip r:embed="rId4"/>
          <a:stretch>
            <a:fillRect/>
          </a:stretch>
        </p:blipFill>
        <p:spPr>
          <a:xfrm>
            <a:off x="5278246" y="935982"/>
            <a:ext cx="3308193" cy="1675123"/>
          </a:xfrm>
          <a:prstGeom prst="rect">
            <a:avLst/>
          </a:prstGeom>
        </p:spPr>
      </p:pic>
      <p:pic>
        <p:nvPicPr>
          <p:cNvPr id="8" name="Picture 7">
            <a:extLst>
              <a:ext uri="{FF2B5EF4-FFF2-40B4-BE49-F238E27FC236}">
                <a16:creationId xmlns:a16="http://schemas.microsoft.com/office/drawing/2014/main" id="{21A568E3-483D-C128-A365-1656E30FECCA}"/>
              </a:ext>
            </a:extLst>
          </p:cNvPr>
          <p:cNvPicPr>
            <a:picLocks noChangeAspect="1"/>
          </p:cNvPicPr>
          <p:nvPr/>
        </p:nvPicPr>
        <p:blipFill>
          <a:blip r:embed="rId5"/>
          <a:stretch>
            <a:fillRect/>
          </a:stretch>
        </p:blipFill>
        <p:spPr>
          <a:xfrm>
            <a:off x="2561063" y="2833324"/>
            <a:ext cx="4021873" cy="2037806"/>
          </a:xfrm>
          <a:prstGeom prst="rect">
            <a:avLst/>
          </a:prstGeom>
        </p:spPr>
      </p:pic>
    </p:spTree>
    <p:extLst>
      <p:ext uri="{BB962C8B-B14F-4D97-AF65-F5344CB8AC3E}">
        <p14:creationId xmlns:p14="http://schemas.microsoft.com/office/powerpoint/2010/main" val="3728421626"/>
      </p:ext>
    </p:extLst>
  </p:cSld>
  <p:clrMapOvr>
    <a:masterClrMapping/>
  </p:clrMapOvr>
  <mc:AlternateContent xmlns:mc="http://schemas.openxmlformats.org/markup-compatibility/2006" xmlns:p14="http://schemas.microsoft.com/office/powerpoint/2010/main">
    <mc:Choice Requires="p14">
      <p:transition spd="slow" p14:dur="5500">
        <p:sndAc>
          <p:stSnd>
            <p:snd r:embed="rId2" name="WhatsApp Audio 2023-01-08 at 11.49.46 AM.wav"/>
          </p:stSnd>
        </p:sndAc>
      </p:transition>
    </mc:Choice>
    <mc:Fallback xmlns="">
      <p:transition spd="slow">
        <p:sndAc>
          <p:stSnd>
            <p:snd r:embed="rId6" name="WhatsApp Audio 2023-01-08 at 11.49.46 AM.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p:nvPr>
        </p:nvSpPr>
        <p:spPr>
          <a:xfrm>
            <a:off x="513363" y="50115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latin typeface="+mn-lt"/>
              </a:rPr>
              <a:t>Features for Future</a:t>
            </a:r>
            <a:endParaRPr dirty="0">
              <a:solidFill>
                <a:schemeClr val="bg2"/>
              </a:solidFill>
              <a:latin typeface="+mn-lt"/>
            </a:endParaRPr>
          </a:p>
        </p:txBody>
      </p:sp>
      <p:sp>
        <p:nvSpPr>
          <p:cNvPr id="415" name="Google Shape;415;p47"/>
          <p:cNvSpPr txBox="1">
            <a:spLocks noGrp="1"/>
          </p:cNvSpPr>
          <p:nvPr>
            <p:ph type="subTitle" idx="3"/>
          </p:nvPr>
        </p:nvSpPr>
        <p:spPr>
          <a:xfrm>
            <a:off x="1291400" y="3477125"/>
            <a:ext cx="29076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IN" dirty="0"/>
              <a:t> </a:t>
            </a:r>
            <a:endParaRPr dirty="0"/>
          </a:p>
        </p:txBody>
      </p:sp>
      <p:sp>
        <p:nvSpPr>
          <p:cNvPr id="416" name="Google Shape;416;p47"/>
          <p:cNvSpPr txBox="1">
            <a:spLocks noGrp="1"/>
          </p:cNvSpPr>
          <p:nvPr>
            <p:ph type="subTitle" idx="4"/>
          </p:nvPr>
        </p:nvSpPr>
        <p:spPr>
          <a:xfrm>
            <a:off x="4946275" y="3477125"/>
            <a:ext cx="29076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IN" dirty="0"/>
              <a:t> </a:t>
            </a:r>
            <a:endParaRPr dirty="0"/>
          </a:p>
        </p:txBody>
      </p:sp>
      <p:sp>
        <p:nvSpPr>
          <p:cNvPr id="418" name="Google Shape;418;p47"/>
          <p:cNvSpPr txBox="1">
            <a:spLocks noGrp="1"/>
          </p:cNvSpPr>
          <p:nvPr>
            <p:ph type="subTitle" idx="2"/>
          </p:nvPr>
        </p:nvSpPr>
        <p:spPr>
          <a:xfrm>
            <a:off x="4891527" y="3907750"/>
            <a:ext cx="30171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 </a:t>
            </a:r>
            <a:endParaRPr dirty="0"/>
          </a:p>
        </p:txBody>
      </p:sp>
      <p:sp>
        <p:nvSpPr>
          <p:cNvPr id="419" name="Google Shape;419;p47"/>
          <p:cNvSpPr/>
          <p:nvPr/>
        </p:nvSpPr>
        <p:spPr>
          <a:xfrm>
            <a:off x="1080655" y="1543325"/>
            <a:ext cx="6982690" cy="286406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47"/>
          <p:cNvGrpSpPr/>
          <p:nvPr/>
        </p:nvGrpSpPr>
        <p:grpSpPr>
          <a:xfrm>
            <a:off x="7967462" y="391425"/>
            <a:ext cx="913063" cy="297142"/>
            <a:chOff x="729062" y="3320425"/>
            <a:chExt cx="913063" cy="297142"/>
          </a:xfrm>
        </p:grpSpPr>
        <p:sp>
          <p:nvSpPr>
            <p:cNvPr id="424" name="Google Shape;424;p47"/>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C1F982F-5F44-9212-0AB0-FDBEB3D68839}"/>
              </a:ext>
            </a:extLst>
          </p:cNvPr>
          <p:cNvSpPr txBox="1"/>
          <p:nvPr/>
        </p:nvSpPr>
        <p:spPr>
          <a:xfrm>
            <a:off x="1774965" y="2108293"/>
            <a:ext cx="5774991" cy="1631216"/>
          </a:xfrm>
          <a:prstGeom prst="rect">
            <a:avLst/>
          </a:prstGeom>
          <a:noFill/>
        </p:spPr>
        <p:txBody>
          <a:bodyPr wrap="square" rtlCol="0">
            <a:spAutoFit/>
          </a:bodyPr>
          <a:lstStyle/>
          <a:p>
            <a:pPr marL="342900" indent="-342900">
              <a:buClr>
                <a:schemeClr val="bg2"/>
              </a:buClr>
              <a:buFont typeface="Wingdings" panose="05000000000000000000" pitchFamily="2" charset="2"/>
              <a:buChar char="Ø"/>
            </a:pPr>
            <a:r>
              <a:rPr lang="en-US" sz="2000" dirty="0">
                <a:solidFill>
                  <a:schemeClr val="bg1"/>
                </a:solidFill>
                <a:latin typeface="Arial Rounded MT Bold" panose="020F0704030504030204" pitchFamily="34" charset="0"/>
                <a:ea typeface="MS PGothic" panose="020B0600070205080204" pitchFamily="34" charset="-128"/>
              </a:rPr>
              <a:t>Debugging for collision point of the ship.</a:t>
            </a:r>
          </a:p>
          <a:p>
            <a:pPr marL="342900" indent="-342900">
              <a:buClr>
                <a:schemeClr val="bg2"/>
              </a:buClr>
              <a:buFont typeface="Wingdings" panose="05000000000000000000" pitchFamily="2" charset="2"/>
              <a:buChar char="Ø"/>
            </a:pPr>
            <a:endParaRPr lang="en-US" sz="2000" dirty="0">
              <a:solidFill>
                <a:schemeClr val="bg1"/>
              </a:solidFill>
              <a:latin typeface="Arial Rounded MT Bold" panose="020F0704030504030204" pitchFamily="34" charset="0"/>
              <a:ea typeface="MS PGothic" panose="020B0600070205080204" pitchFamily="34" charset="-128"/>
            </a:endParaRPr>
          </a:p>
          <a:p>
            <a:pPr marL="342900" indent="-342900">
              <a:buClr>
                <a:schemeClr val="bg2"/>
              </a:buClr>
              <a:buFont typeface="Wingdings" panose="05000000000000000000" pitchFamily="2" charset="2"/>
              <a:buChar char="Ø"/>
            </a:pPr>
            <a:r>
              <a:rPr lang="en-US" sz="2000" dirty="0">
                <a:solidFill>
                  <a:schemeClr val="bg1"/>
                </a:solidFill>
                <a:latin typeface="Arial Rounded MT Bold" panose="020F0704030504030204" pitchFamily="34" charset="0"/>
                <a:ea typeface="MS PGothic" panose="020B0600070205080204" pitchFamily="34" charset="-128"/>
              </a:rPr>
              <a:t>Adding </a:t>
            </a:r>
            <a:r>
              <a:rPr lang="en-US" sz="2000" dirty="0" err="1">
                <a:solidFill>
                  <a:schemeClr val="bg1"/>
                </a:solidFill>
                <a:latin typeface="Arial Rounded MT Bold" panose="020F0704030504030204" pitchFamily="34" charset="0"/>
                <a:ea typeface="MS PGothic" panose="020B0600070205080204" pitchFamily="34" charset="-128"/>
              </a:rPr>
              <a:t>keybind</a:t>
            </a:r>
            <a:r>
              <a:rPr lang="en-US" sz="2000" dirty="0">
                <a:solidFill>
                  <a:schemeClr val="bg1"/>
                </a:solidFill>
                <a:latin typeface="Arial Rounded MT Bold" panose="020F0704030504030204" pitchFamily="34" charset="0"/>
                <a:ea typeface="MS PGothic" panose="020B0600070205080204" pitchFamily="34" charset="-128"/>
              </a:rPr>
              <a:t> controls.</a:t>
            </a:r>
          </a:p>
          <a:p>
            <a:pPr marL="342900" indent="-342900">
              <a:buClr>
                <a:schemeClr val="bg2"/>
              </a:buClr>
              <a:buFont typeface="Wingdings" panose="05000000000000000000" pitchFamily="2" charset="2"/>
              <a:buChar char="Ø"/>
            </a:pPr>
            <a:endParaRPr lang="en-US" sz="2000" dirty="0">
              <a:solidFill>
                <a:schemeClr val="bg1"/>
              </a:solidFill>
              <a:latin typeface="Arial Rounded MT Bold" panose="020F0704030504030204" pitchFamily="34" charset="0"/>
              <a:ea typeface="MS PGothic" panose="020B0600070205080204" pitchFamily="34" charset="-128"/>
            </a:endParaRPr>
          </a:p>
          <a:p>
            <a:pPr marL="342900" indent="-342900">
              <a:buClr>
                <a:schemeClr val="bg2"/>
              </a:buClr>
              <a:buFont typeface="Wingdings" panose="05000000000000000000" pitchFamily="2" charset="2"/>
              <a:buChar char="Ø"/>
            </a:pPr>
            <a:r>
              <a:rPr lang="en-US" sz="2000" dirty="0">
                <a:solidFill>
                  <a:schemeClr val="bg1"/>
                </a:solidFill>
                <a:latin typeface="Arial Rounded MT Bold" panose="020F0704030504030204" pitchFamily="34" charset="0"/>
                <a:ea typeface="MS PGothic" panose="020B0600070205080204" pitchFamily="34" charset="-128"/>
              </a:rPr>
              <a:t>Making it optimized for android and </a:t>
            </a:r>
            <a:r>
              <a:rPr lang="en-US" sz="2000" dirty="0" err="1">
                <a:solidFill>
                  <a:schemeClr val="bg1"/>
                </a:solidFill>
                <a:latin typeface="Arial Rounded MT Bold" panose="020F0704030504030204" pitchFamily="34" charset="0"/>
                <a:ea typeface="MS PGothic" panose="020B0600070205080204" pitchFamily="34" charset="-128"/>
              </a:rPr>
              <a:t>ios</a:t>
            </a:r>
            <a:r>
              <a:rPr lang="en-US" sz="2000" dirty="0">
                <a:solidFill>
                  <a:schemeClr val="bg1"/>
                </a:solidFill>
                <a:latin typeface="Arial Rounded MT Bold" panose="020F0704030504030204" pitchFamily="34" charset="0"/>
                <a:ea typeface="MS PGothic" panose="020B0600070205080204" pitchFamily="34" charset="-128"/>
              </a:rPr>
              <a:t>.</a:t>
            </a:r>
            <a:endParaRPr lang="en-IN" sz="2000" dirty="0">
              <a:solidFill>
                <a:schemeClr val="bg1"/>
              </a:solidFill>
              <a:latin typeface="Arial Rounded MT Bold" panose="020F0704030504030204" pitchFamily="34" charset="0"/>
              <a:ea typeface="MS PGothic" panose="020B0600070205080204" pitchFamily="34" charset="-128"/>
            </a:endParaRPr>
          </a:p>
        </p:txBody>
      </p:sp>
      <p:sp>
        <p:nvSpPr>
          <p:cNvPr id="8" name="Subtitle 7">
            <a:extLst>
              <a:ext uri="{FF2B5EF4-FFF2-40B4-BE49-F238E27FC236}">
                <a16:creationId xmlns:a16="http://schemas.microsoft.com/office/drawing/2014/main" id="{B430D622-3168-0B36-0A78-D409DBA275B4}"/>
              </a:ext>
            </a:extLst>
          </p:cNvPr>
          <p:cNvSpPr>
            <a:spLocks noGrp="1"/>
          </p:cNvSpPr>
          <p:nvPr>
            <p:ph type="subTitle" idx="1"/>
          </p:nvPr>
        </p:nvSpPr>
        <p:spPr/>
        <p:txBody>
          <a:bodyPr/>
          <a:lstStyle/>
          <a:p>
            <a:r>
              <a:rPr lang="en-IN"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1"/>
          <p:cNvSpPr/>
          <p:nvPr/>
        </p:nvSpPr>
        <p:spPr>
          <a:xfrm>
            <a:off x="1979097" y="1779171"/>
            <a:ext cx="5241729" cy="1199428"/>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j-lt"/>
              </a:rPr>
              <a:t>GAME</a:t>
            </a:r>
          </a:p>
        </p:txBody>
      </p:sp>
      <p:sp>
        <p:nvSpPr>
          <p:cNvPr id="1107" name="Google Shape;1107;p71"/>
          <p:cNvSpPr txBox="1">
            <a:spLocks noGrp="1"/>
          </p:cNvSpPr>
          <p:nvPr>
            <p:ph type="title"/>
          </p:nvPr>
        </p:nvSpPr>
        <p:spPr>
          <a:xfrm>
            <a:off x="1922425" y="3187375"/>
            <a:ext cx="5298300" cy="4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a:t>
            </a:r>
            <a:endParaRPr dirty="0"/>
          </a:p>
        </p:txBody>
      </p:sp>
      <p:grpSp>
        <p:nvGrpSpPr>
          <p:cNvPr id="1108" name="Google Shape;1108;p71"/>
          <p:cNvGrpSpPr/>
          <p:nvPr/>
        </p:nvGrpSpPr>
        <p:grpSpPr>
          <a:xfrm>
            <a:off x="809687" y="539988"/>
            <a:ext cx="913063" cy="297142"/>
            <a:chOff x="729062" y="3320425"/>
            <a:chExt cx="913063" cy="297142"/>
          </a:xfrm>
        </p:grpSpPr>
        <p:sp>
          <p:nvSpPr>
            <p:cNvPr id="1109" name="Google Shape;1109;p71"/>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71"/>
          <p:cNvSpPr/>
          <p:nvPr/>
        </p:nvSpPr>
        <p:spPr>
          <a:xfrm>
            <a:off x="1059587" y="913852"/>
            <a:ext cx="5241729" cy="1199428"/>
          </a:xfrm>
          <a:prstGeom prst="rect">
            <a:avLst/>
          </a:prstGeom>
        </p:spPr>
        <p:txBody>
          <a:bodyPr>
            <a:prstTxWarp prst="textPlain">
              <a:avLst/>
            </a:prstTxWarp>
          </a:bodyPr>
          <a:lstStyle/>
          <a:p>
            <a:pPr lvl="0" algn="ctr"/>
            <a:r>
              <a:rPr b="0" i="1" dirty="0">
                <a:ln>
                  <a:noFill/>
                </a:ln>
                <a:solidFill>
                  <a:schemeClr val="lt1"/>
                </a:solidFill>
                <a:latin typeface="+mn-lt"/>
              </a:rPr>
              <a:t>GAME</a:t>
            </a:r>
          </a:p>
        </p:txBody>
      </p:sp>
    </p:spTree>
    <p:extLst>
      <p:ext uri="{BB962C8B-B14F-4D97-AF65-F5344CB8AC3E}">
        <p14:creationId xmlns:p14="http://schemas.microsoft.com/office/powerpoint/2010/main" val="2627872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3619-21D0-75E5-D041-07638B0712C4}"/>
              </a:ext>
            </a:extLst>
          </p:cNvPr>
          <p:cNvSpPr>
            <a:spLocks noGrp="1"/>
          </p:cNvSpPr>
          <p:nvPr>
            <p:ph type="title"/>
          </p:nvPr>
        </p:nvSpPr>
        <p:spPr/>
        <p:txBody>
          <a:bodyPr/>
          <a:lstStyle/>
          <a:p>
            <a:r>
              <a:rPr lang="en-IN" sz="9600" i="1" dirty="0">
                <a:latin typeface="Bell MT" panose="02020503060305020303" pitchFamily="18" charset="0"/>
                <a:ea typeface="Microsoft Yi Baiti" panose="03000500000000000000" pitchFamily="66" charset="0"/>
              </a:rPr>
              <a:t> </a:t>
            </a:r>
          </a:p>
        </p:txBody>
      </p:sp>
      <p:sp>
        <p:nvSpPr>
          <p:cNvPr id="3" name="TextBox 2">
            <a:extLst>
              <a:ext uri="{FF2B5EF4-FFF2-40B4-BE49-F238E27FC236}">
                <a16:creationId xmlns:a16="http://schemas.microsoft.com/office/drawing/2014/main" id="{29D37ECE-2072-DD53-6359-AD7B10DCAFBF}"/>
              </a:ext>
            </a:extLst>
          </p:cNvPr>
          <p:cNvSpPr txBox="1"/>
          <p:nvPr/>
        </p:nvSpPr>
        <p:spPr>
          <a:xfrm>
            <a:off x="2007219" y="2029417"/>
            <a:ext cx="5531004" cy="1569660"/>
          </a:xfrm>
          <a:prstGeom prst="rect">
            <a:avLst/>
          </a:prstGeom>
          <a:noFill/>
        </p:spPr>
        <p:txBody>
          <a:bodyPr wrap="square" rtlCol="0">
            <a:spAutoFit/>
          </a:bodyPr>
          <a:lstStyle/>
          <a:p>
            <a:r>
              <a:rPr lang="en-IN" sz="9600" i="1" dirty="0">
                <a:ln w="19050" cap="flat" cmpd="sng">
                  <a:solidFill>
                    <a:srgbClr val="FFD966"/>
                  </a:solidFill>
                  <a:prstDash val="solid"/>
                  <a:round/>
                  <a:headEnd type="none" w="sm" len="sm"/>
                  <a:tailEnd type="none" w="sm" len="sm"/>
                </a:ln>
                <a:noFill/>
                <a:latin typeface="Calisto MT" panose="02040603050505030304" pitchFamily="18" charset="0"/>
              </a:rPr>
              <a:t>THANKS!</a:t>
            </a:r>
            <a:endParaRPr lang="en-IN" sz="9600" b="0" i="1" dirty="0">
              <a:ln w="19050" cap="flat" cmpd="sng">
                <a:solidFill>
                  <a:srgbClr val="FFD966"/>
                </a:solidFill>
                <a:prstDash val="solid"/>
                <a:round/>
                <a:headEnd type="none" w="sm" len="sm"/>
                <a:tailEnd type="none" w="sm" len="sm"/>
              </a:ln>
              <a:noFill/>
              <a:latin typeface="Calisto MT" panose="02040603050505030304" pitchFamily="18" charset="0"/>
            </a:endParaRPr>
          </a:p>
        </p:txBody>
      </p:sp>
      <p:sp>
        <p:nvSpPr>
          <p:cNvPr id="4" name="TextBox 3">
            <a:extLst>
              <a:ext uri="{FF2B5EF4-FFF2-40B4-BE49-F238E27FC236}">
                <a16:creationId xmlns:a16="http://schemas.microsoft.com/office/drawing/2014/main" id="{F73E5F67-3A24-068B-EA3B-20C677E67B97}"/>
              </a:ext>
            </a:extLst>
          </p:cNvPr>
          <p:cNvSpPr txBox="1"/>
          <p:nvPr/>
        </p:nvSpPr>
        <p:spPr>
          <a:xfrm>
            <a:off x="1048876" y="1112700"/>
            <a:ext cx="5531004" cy="1569660"/>
          </a:xfrm>
          <a:prstGeom prst="rect">
            <a:avLst/>
          </a:prstGeom>
          <a:noFill/>
        </p:spPr>
        <p:txBody>
          <a:bodyPr wrap="square" rtlCol="0">
            <a:spAutoFit/>
          </a:bodyPr>
          <a:lstStyle/>
          <a:p>
            <a:r>
              <a:rPr lang="en" sz="9600" i="1" dirty="0">
                <a:solidFill>
                  <a:schemeClr val="bg1"/>
                </a:solidFill>
                <a:latin typeface="Sitka Subheading Semibold" pitchFamily="2" charset="0"/>
                <a:ea typeface="Microsoft Yi Baiti" panose="03000500000000000000" pitchFamily="66" charset="0"/>
              </a:rPr>
              <a:t>THANKS</a:t>
            </a:r>
            <a:r>
              <a:rPr lang="en" sz="9600" i="1" dirty="0">
                <a:solidFill>
                  <a:schemeClr val="bg1"/>
                </a:solidFill>
                <a:latin typeface="Algerian" panose="04020705040A02060702" pitchFamily="82" charset="0"/>
                <a:ea typeface="Microsoft Yi Baiti" panose="03000500000000000000" pitchFamily="66" charset="0"/>
              </a:rPr>
              <a:t>!</a:t>
            </a:r>
            <a:endParaRPr lang="en-IN" sz="9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656657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7245-8F05-35E1-0B77-3903CD8D103B}"/>
              </a:ext>
            </a:extLst>
          </p:cNvPr>
          <p:cNvSpPr>
            <a:spLocks noGrp="1"/>
          </p:cNvSpPr>
          <p:nvPr>
            <p:ph type="title"/>
          </p:nvPr>
        </p:nvSpPr>
        <p:spPr>
          <a:xfrm>
            <a:off x="720000" y="160172"/>
            <a:ext cx="7704000" cy="572700"/>
          </a:xfrm>
        </p:spPr>
        <p:txBody>
          <a:bodyPr/>
          <a:lstStyle/>
          <a:p>
            <a:r>
              <a:rPr lang="en-IN" sz="4000" dirty="0">
                <a:solidFill>
                  <a:schemeClr val="bg2"/>
                </a:solidFill>
                <a:latin typeface="Bookman Old Style" panose="02050604050505020204" pitchFamily="18" charset="0"/>
              </a:rPr>
              <a:t>Flowchart</a:t>
            </a:r>
          </a:p>
        </p:txBody>
      </p:sp>
      <p:pic>
        <p:nvPicPr>
          <p:cNvPr id="4" name="Picture 3">
            <a:extLst>
              <a:ext uri="{FF2B5EF4-FFF2-40B4-BE49-F238E27FC236}">
                <a16:creationId xmlns:a16="http://schemas.microsoft.com/office/drawing/2014/main" id="{AC05DC60-DD7C-B9AE-927E-1A0FA08E57F6}"/>
              </a:ext>
            </a:extLst>
          </p:cNvPr>
          <p:cNvPicPr>
            <a:picLocks noChangeAspect="1"/>
          </p:cNvPicPr>
          <p:nvPr/>
        </p:nvPicPr>
        <p:blipFill>
          <a:blip r:embed="rId2"/>
          <a:stretch>
            <a:fillRect/>
          </a:stretch>
        </p:blipFill>
        <p:spPr>
          <a:xfrm>
            <a:off x="106530" y="1143514"/>
            <a:ext cx="2885786" cy="3288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6CA4E50-8FEC-F6CB-8F0B-F1C4EAAB47FD}"/>
              </a:ext>
            </a:extLst>
          </p:cNvPr>
          <p:cNvPicPr>
            <a:picLocks noChangeAspect="1"/>
          </p:cNvPicPr>
          <p:nvPr/>
        </p:nvPicPr>
        <p:blipFill>
          <a:blip r:embed="rId3"/>
          <a:stretch>
            <a:fillRect/>
          </a:stretch>
        </p:blipFill>
        <p:spPr>
          <a:xfrm>
            <a:off x="3113891" y="896684"/>
            <a:ext cx="2820131" cy="378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CDC8D18-EB6F-7FE9-DC1E-380D51E0B4CA}"/>
              </a:ext>
            </a:extLst>
          </p:cNvPr>
          <p:cNvPicPr>
            <a:picLocks noChangeAspect="1"/>
          </p:cNvPicPr>
          <p:nvPr/>
        </p:nvPicPr>
        <p:blipFill>
          <a:blip r:embed="rId4"/>
          <a:stretch>
            <a:fillRect/>
          </a:stretch>
        </p:blipFill>
        <p:spPr>
          <a:xfrm>
            <a:off x="6055598" y="1304679"/>
            <a:ext cx="3088402" cy="2534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378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5189625" y="867600"/>
            <a:ext cx="3225600" cy="340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txBox="1">
            <a:spLocks noGrp="1"/>
          </p:cNvSpPr>
          <p:nvPr>
            <p:ph type="title"/>
          </p:nvPr>
        </p:nvSpPr>
        <p:spPr>
          <a:xfrm>
            <a:off x="96644" y="497250"/>
            <a:ext cx="3959656"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mj-lt"/>
              </a:rPr>
              <a:t>INTRODUCTION</a:t>
            </a:r>
            <a:endParaRPr sz="3200" dirty="0">
              <a:latin typeface="+mj-lt"/>
            </a:endParaRPr>
          </a:p>
        </p:txBody>
      </p:sp>
      <p:sp>
        <p:nvSpPr>
          <p:cNvPr id="396" name="Google Shape;396;p45"/>
          <p:cNvSpPr txBox="1">
            <a:spLocks noGrp="1"/>
          </p:cNvSpPr>
          <p:nvPr>
            <p:ph type="subTitle" idx="1"/>
          </p:nvPr>
        </p:nvSpPr>
        <p:spPr>
          <a:xfrm>
            <a:off x="-117676" y="1714405"/>
            <a:ext cx="4044176" cy="2966895"/>
          </a:xfrm>
          <a:prstGeom prst="rect">
            <a:avLst/>
          </a:prstGeom>
        </p:spPr>
        <p:txBody>
          <a:bodyPr spcFirstLastPara="1" wrap="square" lIns="91425" tIns="91425" rIns="91425" bIns="91425" anchor="ctr" anchorCtr="0">
            <a:noAutofit/>
          </a:bodyPr>
          <a:lstStyle/>
          <a:p>
            <a:pPr>
              <a:lnSpc>
                <a:spcPct val="107000"/>
              </a:lnSpc>
              <a:spcAft>
                <a:spcPts val="800"/>
              </a:spcAft>
            </a:pPr>
            <a:r>
              <a:rPr lang="en-GB" b="1" dirty="0">
                <a:solidFill>
                  <a:schemeClr val="tx2"/>
                </a:solidFill>
                <a:effectLst/>
                <a:latin typeface="Calibri" panose="020F0502020204030204" pitchFamily="34" charset="0"/>
                <a:ea typeface="Microsoft JhengHei" panose="020B0604030504040204" pitchFamily="34" charset="-120"/>
                <a:cs typeface="Calibri" panose="020F0502020204030204" pitchFamily="34" charset="0"/>
              </a:rPr>
              <a:t>What’s Galaxy?..</a:t>
            </a:r>
            <a:endParaRPr lang="en-IN"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Bef>
                <a:spcPts val="500"/>
              </a:spcBef>
              <a:spcAft>
                <a:spcPts val="1000"/>
              </a:spcAft>
              <a:buFont typeface="Arial" panose="020B0604020202020204" pitchFamily="34" charset="0"/>
              <a:buChar char="-"/>
            </a:pPr>
            <a:r>
              <a:rPr lang="en-GB" b="1" dirty="0">
                <a:solidFill>
                  <a:schemeClr val="tx2"/>
                </a:solidFill>
                <a:effectLst/>
                <a:latin typeface="Calibri" panose="020F0502020204030204" pitchFamily="34" charset="0"/>
                <a:ea typeface="Microsoft JhengHei" panose="020B0604030504040204" pitchFamily="34" charset="-120"/>
                <a:cs typeface="Calibri" panose="020F0502020204030204" pitchFamily="34" charset="0"/>
              </a:rPr>
              <a:t>In this 3-Dimensional game, the player must navigate the spaceship to the left or right side to keep on the track, but if you get out of the track, your game is over.</a:t>
            </a:r>
            <a:endParaRPr lang="en-IN" dirty="0">
              <a:solidFill>
                <a:schemeClr val="tx2"/>
              </a:solidFill>
              <a:effectLst/>
              <a:latin typeface="Calibri" panose="020F0502020204030204" pitchFamily="34" charset="0"/>
              <a:ea typeface="Microsoft JhengHei" panose="020B0604030504040204" pitchFamily="34" charset="-120"/>
              <a:cs typeface="Calibri" panose="020F0502020204030204" pitchFamily="34" charset="0"/>
            </a:endParaRPr>
          </a:p>
          <a:p>
            <a:pPr marL="274320">
              <a:lnSpc>
                <a:spcPct val="107000"/>
              </a:lnSpc>
            </a:pPr>
            <a:r>
              <a:rPr lang="en-GB" b="1" dirty="0">
                <a:solidFill>
                  <a:schemeClr val="tx2"/>
                </a:solidFill>
                <a:effectLst/>
                <a:latin typeface="Calibri" panose="020F0502020204030204" pitchFamily="34" charset="0"/>
                <a:ea typeface="Microsoft JhengHei" panose="020B0604030504040204" pitchFamily="34" charset="-120"/>
                <a:cs typeface="Calibri" panose="020F0502020204030204" pitchFamily="34" charset="0"/>
              </a:rPr>
              <a:t> </a:t>
            </a:r>
            <a:endParaRPr lang="en-IN"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Bef>
                <a:spcPts val="500"/>
              </a:spcBef>
              <a:spcAft>
                <a:spcPts val="1000"/>
              </a:spcAft>
              <a:buFont typeface="Arial" panose="020B0604020202020204" pitchFamily="34" charset="0"/>
              <a:buChar char="-"/>
            </a:pPr>
            <a:r>
              <a:rPr lang="en-GB" b="1" dirty="0">
                <a:solidFill>
                  <a:schemeClr val="tx2"/>
                </a:solidFill>
                <a:effectLst/>
                <a:latin typeface="Calibri" panose="020F0502020204030204" pitchFamily="34" charset="0"/>
                <a:ea typeface="Microsoft JhengHei" panose="020B0604030504040204" pitchFamily="34" charset="-120"/>
                <a:cs typeface="Calibri" panose="020F0502020204030204" pitchFamily="34" charset="0"/>
              </a:rPr>
              <a:t>This project will include a grid formation with perspective and movement, random land generation algorithm for ship and to finalise the project, it’ll include a menu, scoreboard, custom background and custom background </a:t>
            </a:r>
            <a:r>
              <a:rPr lang="en-GB" b="1" dirty="0">
                <a:effectLst/>
                <a:latin typeface="Calibri" panose="020F0502020204030204" pitchFamily="34" charset="0"/>
                <a:ea typeface="Microsoft JhengHei" panose="020B0604030504040204" pitchFamily="34" charset="-120"/>
                <a:cs typeface="Calibri" panose="020F0502020204030204" pitchFamily="34" charset="0"/>
              </a:rPr>
              <a:t>sounds.</a:t>
            </a:r>
            <a:endParaRPr lang="en-IN" dirty="0">
              <a:effectLst/>
              <a:latin typeface="Calibri" panose="020F0502020204030204" pitchFamily="34" charset="0"/>
              <a:ea typeface="Microsoft JhengHei" panose="020B0604030504040204" pitchFamily="34" charset="-120"/>
              <a:cs typeface="Calibri" panose="020F0502020204030204" pitchFamily="34" charset="0"/>
            </a:endParaRPr>
          </a:p>
        </p:txBody>
      </p:sp>
      <p:sp>
        <p:nvSpPr>
          <p:cNvPr id="397" name="Google Shape;397;p45"/>
          <p:cNvSpPr/>
          <p:nvPr/>
        </p:nvSpPr>
        <p:spPr>
          <a:xfrm>
            <a:off x="4058125" y="3895029"/>
            <a:ext cx="3756265" cy="708474"/>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n-lt"/>
              </a:rPr>
              <a:t>START</a:t>
            </a:r>
            <a:r>
              <a:rPr b="0" i="1" dirty="0">
                <a:ln w="19050" cap="flat" cmpd="sng">
                  <a:solidFill>
                    <a:srgbClr val="FFD966"/>
                  </a:solidFill>
                  <a:prstDash val="solid"/>
                  <a:round/>
                  <a:headEnd type="none" w="sm" len="sm"/>
                  <a:tailEnd type="none" w="sm" len="sm"/>
                </a:ln>
                <a:noFill/>
                <a:latin typeface="Montserrat;900"/>
              </a:rPr>
              <a:t>!</a:t>
            </a:r>
          </a:p>
        </p:txBody>
      </p:sp>
      <p:sp>
        <p:nvSpPr>
          <p:cNvPr id="398" name="Google Shape;398;p45"/>
          <p:cNvSpPr/>
          <p:nvPr/>
        </p:nvSpPr>
        <p:spPr>
          <a:xfrm>
            <a:off x="4103651" y="3875115"/>
            <a:ext cx="3756265" cy="708474"/>
          </a:xfrm>
          <a:prstGeom prst="rect">
            <a:avLst/>
          </a:prstGeom>
        </p:spPr>
        <p:txBody>
          <a:bodyPr>
            <a:prstTxWarp prst="textPlain">
              <a:avLst/>
            </a:prstTxWarp>
          </a:bodyPr>
          <a:lstStyle/>
          <a:p>
            <a:pPr lvl="0" algn="ctr"/>
            <a:r>
              <a:rPr b="0" i="1" dirty="0">
                <a:ln>
                  <a:noFill/>
                </a:ln>
                <a:solidFill>
                  <a:schemeClr val="lt1"/>
                </a:solidFill>
                <a:latin typeface="+mn-lt"/>
              </a:rPr>
              <a:t>START!</a:t>
            </a:r>
          </a:p>
        </p:txBody>
      </p:sp>
      <p:cxnSp>
        <p:nvCxnSpPr>
          <p:cNvPr id="399" name="Google Shape;399;p45"/>
          <p:cNvCxnSpPr>
            <a:cxnSpLocks/>
          </p:cNvCxnSpPr>
          <p:nvPr/>
        </p:nvCxnSpPr>
        <p:spPr>
          <a:xfrm>
            <a:off x="96644" y="1105827"/>
            <a:ext cx="3959656" cy="0"/>
          </a:xfrm>
          <a:prstGeom prst="straightConnector1">
            <a:avLst/>
          </a:prstGeom>
          <a:noFill/>
          <a:ln w="19050"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F432D053-3DC7-7D02-8292-875E3D8EF21F}"/>
              </a:ext>
            </a:extLst>
          </p:cNvPr>
          <p:cNvSpPr txBox="1"/>
          <p:nvPr/>
        </p:nvSpPr>
        <p:spPr>
          <a:xfrm>
            <a:off x="5590659" y="1454225"/>
            <a:ext cx="2423531" cy="2092881"/>
          </a:xfrm>
          <a:prstGeom prst="rect">
            <a:avLst/>
          </a:prstGeom>
          <a:noFill/>
        </p:spPr>
        <p:txBody>
          <a:bodyPr wrap="square" rtlCol="0">
            <a:spAutoFit/>
          </a:bodyPr>
          <a:lstStyle/>
          <a:p>
            <a:pPr lvl="0" algn="ctr"/>
            <a:r>
              <a:rPr lang="en-IN" sz="12500" b="0" i="1" dirty="0">
                <a:ln w="19050" cap="flat" cmpd="sng">
                  <a:solidFill>
                    <a:srgbClr val="FFD966"/>
                  </a:solidFill>
                  <a:prstDash val="solid"/>
                  <a:round/>
                  <a:headEnd type="none" w="sm" len="sm"/>
                  <a:tailEnd type="none" w="sm" len="sm"/>
                </a:ln>
                <a:noFill/>
                <a:latin typeface="+mn-lt"/>
              </a:rPr>
              <a:t>01</a:t>
            </a:r>
          </a:p>
        </p:txBody>
      </p:sp>
      <p:sp>
        <p:nvSpPr>
          <p:cNvPr id="3" name="Google Shape;378;p44">
            <a:extLst>
              <a:ext uri="{FF2B5EF4-FFF2-40B4-BE49-F238E27FC236}">
                <a16:creationId xmlns:a16="http://schemas.microsoft.com/office/drawing/2014/main" id="{3198D2D6-F2E4-7027-5D5C-1CE4A2B58932}"/>
              </a:ext>
            </a:extLst>
          </p:cNvPr>
          <p:cNvSpPr/>
          <p:nvPr/>
        </p:nvSpPr>
        <p:spPr>
          <a:xfrm>
            <a:off x="5452875" y="1061045"/>
            <a:ext cx="3204000" cy="336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F0DB-3F38-8881-9612-FEDE7EC5018D}"/>
              </a:ext>
            </a:extLst>
          </p:cNvPr>
          <p:cNvSpPr>
            <a:spLocks noGrp="1"/>
          </p:cNvSpPr>
          <p:nvPr>
            <p:ph type="title"/>
          </p:nvPr>
        </p:nvSpPr>
        <p:spPr>
          <a:xfrm>
            <a:off x="-991761" y="684327"/>
            <a:ext cx="5298300" cy="421500"/>
          </a:xfrm>
        </p:spPr>
        <p:txBody>
          <a:bodyPr/>
          <a:lstStyle/>
          <a:p>
            <a:r>
              <a:rPr lang="en-US" sz="3200" dirty="0">
                <a:latin typeface="+mj-lt"/>
              </a:rPr>
              <a:t>Libraries Used</a:t>
            </a:r>
            <a:endParaRPr lang="en-IN" sz="3200" dirty="0">
              <a:latin typeface="+mj-lt"/>
            </a:endParaRPr>
          </a:p>
        </p:txBody>
      </p:sp>
      <p:cxnSp>
        <p:nvCxnSpPr>
          <p:cNvPr id="3" name="Google Shape;399;p45">
            <a:extLst>
              <a:ext uri="{FF2B5EF4-FFF2-40B4-BE49-F238E27FC236}">
                <a16:creationId xmlns:a16="http://schemas.microsoft.com/office/drawing/2014/main" id="{22A1A6E1-5D12-5CEE-BA8D-C05FF95DB558}"/>
              </a:ext>
            </a:extLst>
          </p:cNvPr>
          <p:cNvCxnSpPr>
            <a:cxnSpLocks/>
          </p:cNvCxnSpPr>
          <p:nvPr/>
        </p:nvCxnSpPr>
        <p:spPr>
          <a:xfrm>
            <a:off x="96644" y="1105827"/>
            <a:ext cx="3271024" cy="0"/>
          </a:xfrm>
          <a:prstGeom prst="straightConnector1">
            <a:avLst/>
          </a:prstGeom>
          <a:noFill/>
          <a:ln w="19050" cap="flat" cmpd="sng">
            <a:solidFill>
              <a:schemeClr val="dk2"/>
            </a:solidFill>
            <a:prstDash val="solid"/>
            <a:round/>
            <a:headEnd type="none" w="med" len="med"/>
            <a:tailEnd type="none" w="med" len="med"/>
          </a:ln>
        </p:spPr>
      </p:cxnSp>
      <p:sp>
        <p:nvSpPr>
          <p:cNvPr id="5" name="TextBox 4">
            <a:extLst>
              <a:ext uri="{FF2B5EF4-FFF2-40B4-BE49-F238E27FC236}">
                <a16:creationId xmlns:a16="http://schemas.microsoft.com/office/drawing/2014/main" id="{6ACBEA24-BE27-BB81-E060-639E50C04A25}"/>
              </a:ext>
            </a:extLst>
          </p:cNvPr>
          <p:cNvSpPr txBox="1"/>
          <p:nvPr/>
        </p:nvSpPr>
        <p:spPr>
          <a:xfrm>
            <a:off x="223024" y="1408383"/>
            <a:ext cx="6601522" cy="1969770"/>
          </a:xfrm>
          <a:prstGeom prst="rect">
            <a:avLst/>
          </a:prstGeom>
          <a:noFill/>
        </p:spPr>
        <p:txBody>
          <a:bodyPr wrap="square" rtlCol="0">
            <a:spAutoFit/>
          </a:bodyPr>
          <a:lstStyle/>
          <a:p>
            <a:r>
              <a:rPr lang="en-US" sz="2400" b="1" dirty="0">
                <a:solidFill>
                  <a:schemeClr val="bg1"/>
                </a:solidFill>
                <a:latin typeface="Calibri" panose="020F0502020204030204" pitchFamily="34" charset="0"/>
                <a:cs typeface="Calibri" panose="020F0502020204030204" pitchFamily="34" charset="0"/>
              </a:rPr>
              <a:t>Kivy Library:</a:t>
            </a:r>
          </a:p>
          <a:p>
            <a:pPr marL="285750" indent="-285750">
              <a:buFontTx/>
              <a:buChar char="-"/>
            </a:pPr>
            <a:endParaRPr lang="en-US" b="1" dirty="0">
              <a:solidFill>
                <a:schemeClr val="bg1"/>
              </a:solidFill>
              <a:latin typeface="Calibri" panose="020F0502020204030204" pitchFamily="34" charset="0"/>
              <a:cs typeface="Calibri" panose="020F0502020204030204" pitchFamily="34" charset="0"/>
            </a:endParaRPr>
          </a:p>
          <a:p>
            <a:pPr marL="285750" indent="-285750">
              <a:buFontTx/>
              <a:buChar char="-"/>
            </a:pPr>
            <a:r>
              <a:rPr lang="en-US" b="1" i="0" dirty="0">
                <a:solidFill>
                  <a:srgbClr val="FFFFFF"/>
                </a:solidFill>
                <a:effectLst/>
                <a:latin typeface="Calibri" panose="020F0502020204030204" pitchFamily="34" charset="0"/>
                <a:cs typeface="Calibri" panose="020F0502020204030204" pitchFamily="34" charset="0"/>
              </a:rPr>
              <a:t>Kivy is an opensource  Python library that allows you to develop multi-platform graphical user interface applications on Windows, macOS, Android, iOS, Linux, and Raspberry-Pi. In addition to regular mouse and keyboard inputs, it supports multitouch events. Applications made using Kivy will appear similar across all the platforms but it also means that the applications feel or look will differ from any native application. </a:t>
            </a:r>
            <a:endParaRPr lang="en-IN"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868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240C-A52D-FD2B-A9D0-22A855318B79}"/>
              </a:ext>
            </a:extLst>
          </p:cNvPr>
          <p:cNvSpPr>
            <a:spLocks noGrp="1"/>
          </p:cNvSpPr>
          <p:nvPr>
            <p:ph type="title"/>
          </p:nvPr>
        </p:nvSpPr>
        <p:spPr>
          <a:xfrm>
            <a:off x="401444" y="52040"/>
            <a:ext cx="7523356" cy="661638"/>
          </a:xfrm>
        </p:spPr>
        <p:txBody>
          <a:bodyPr/>
          <a:lstStyle/>
          <a:p>
            <a:pPr>
              <a:lnSpc>
                <a:spcPct val="107000"/>
              </a:lnSpc>
              <a:spcAft>
                <a:spcPts val="800"/>
              </a:spcAft>
            </a:pPr>
            <a:br>
              <a:rPr lang="en-IN" sz="2400" i="1" u="sng" dirty="0">
                <a:effectLst/>
                <a:latin typeface="Calibri" panose="020F0502020204030204" pitchFamily="34" charset="0"/>
                <a:ea typeface="Microsoft JhengHei" panose="020B0604030504040204" pitchFamily="34" charset="-120"/>
                <a:cs typeface="Times New Roman" panose="02020603050405020304" pitchFamily="18" charset="0"/>
              </a:rPr>
            </a:br>
            <a:r>
              <a:rPr lang="en-GB" sz="2400" i="1" u="sng" dirty="0">
                <a:effectLst/>
                <a:latin typeface="Arial" panose="020B0604020202020204" pitchFamily="34" charset="0"/>
                <a:ea typeface="Microsoft JhengHei" panose="020B0604030504040204" pitchFamily="34" charset="-120"/>
                <a:cs typeface="Times New Roman" panose="02020603050405020304" pitchFamily="18" charset="0"/>
              </a:rPr>
              <a:t> </a:t>
            </a:r>
            <a:br>
              <a:rPr lang="en-IN" sz="2400" i="1" u="sng" dirty="0">
                <a:effectLst/>
                <a:latin typeface="Calibri" panose="020F0502020204030204" pitchFamily="34" charset="0"/>
                <a:ea typeface="Calibri" panose="020F0502020204030204" pitchFamily="34" charset="0"/>
                <a:cs typeface="Times New Roman" panose="02020603050405020304" pitchFamily="18" charset="0"/>
              </a:rPr>
            </a:br>
            <a:r>
              <a:rPr lang="en-GB" sz="2400" b="1" i="1" u="sng" dirty="0">
                <a:effectLst/>
                <a:latin typeface="Arial" panose="020B0604020202020204" pitchFamily="34" charset="0"/>
                <a:ea typeface="Microsoft JhengHei" panose="020B0604030504040204" pitchFamily="34" charset="-120"/>
                <a:cs typeface="Times New Roman" panose="02020603050405020304" pitchFamily="18" charset="0"/>
              </a:rPr>
              <a:t>This project is sub-divided into 3 parts – V1, V2 and V3</a:t>
            </a:r>
            <a:endParaRPr lang="en-IN" sz="2400" i="1" u="sng" dirty="0"/>
          </a:p>
        </p:txBody>
      </p:sp>
      <p:sp>
        <p:nvSpPr>
          <p:cNvPr id="3" name="TextBox 2">
            <a:extLst>
              <a:ext uri="{FF2B5EF4-FFF2-40B4-BE49-F238E27FC236}">
                <a16:creationId xmlns:a16="http://schemas.microsoft.com/office/drawing/2014/main" id="{5CF77543-5599-9BC3-EAE2-F8371344649F}"/>
              </a:ext>
            </a:extLst>
          </p:cNvPr>
          <p:cNvSpPr txBox="1"/>
          <p:nvPr/>
        </p:nvSpPr>
        <p:spPr>
          <a:xfrm>
            <a:off x="508484" y="1500176"/>
            <a:ext cx="7672039" cy="1815882"/>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tx2"/>
                </a:solidFill>
                <a:effectLst/>
                <a:latin typeface="Arial" panose="020B0604020202020204" pitchFamily="34" charset="0"/>
                <a:ea typeface="Microsoft JhengHei" panose="020B0604030504040204" pitchFamily="34" charset="-120"/>
                <a:cs typeface="Times New Roman" panose="02020603050405020304" pitchFamily="18" charset="0"/>
              </a:rPr>
              <a:t>V1 - Grid, Perspective and Landscape Movements</a:t>
            </a:r>
          </a:p>
          <a:p>
            <a:pPr marL="285750" indent="-285750">
              <a:buFont typeface="Arial" panose="020B0604020202020204" pitchFamily="34" charset="0"/>
              <a:buChar char="•"/>
            </a:pPr>
            <a:endParaRPr lang="en-GB" b="1" dirty="0">
              <a:solidFill>
                <a:schemeClr val="tx2"/>
              </a:solidFill>
              <a:latin typeface="Arial" panose="020B0604020202020204" pitchFamily="34"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GB" b="1" dirty="0">
              <a:solidFill>
                <a:schemeClr val="tx2"/>
              </a:solidFill>
              <a:latin typeface="Arial" panose="020B0604020202020204" pitchFamily="34"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en-GB" sz="1400" b="1" dirty="0">
                <a:solidFill>
                  <a:schemeClr val="tx2"/>
                </a:solidFill>
                <a:effectLst/>
                <a:latin typeface="Arial" panose="020B0604020202020204" pitchFamily="34" charset="0"/>
                <a:ea typeface="Microsoft JhengHei" panose="020B0604030504040204" pitchFamily="34" charset="-120"/>
                <a:cs typeface="Times New Roman" panose="02020603050405020304" pitchFamily="18" charset="0"/>
              </a:rPr>
              <a:t>V2 - Land Generation, Displaying the ship and Collisions</a:t>
            </a:r>
          </a:p>
          <a:p>
            <a:pPr marL="285750" indent="-285750">
              <a:buFont typeface="Arial" panose="020B0604020202020204" pitchFamily="34" charset="0"/>
              <a:buChar char="•"/>
            </a:pPr>
            <a:endParaRPr lang="en-GB" b="1" dirty="0">
              <a:solidFill>
                <a:schemeClr val="tx2"/>
              </a:solidFill>
              <a:latin typeface="Arial" panose="020B0604020202020204" pitchFamily="34"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GB" sz="1400" b="1" dirty="0">
              <a:solidFill>
                <a:schemeClr val="tx2"/>
              </a:solidFill>
              <a:effectLst/>
              <a:latin typeface="Arial" panose="020B0604020202020204" pitchFamily="34"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en-GB" sz="1400" b="1" dirty="0">
                <a:solidFill>
                  <a:schemeClr val="tx2"/>
                </a:solidFill>
                <a:effectLst/>
                <a:latin typeface="Arial" panose="020B0604020202020204" pitchFamily="34" charset="0"/>
                <a:ea typeface="Microsoft JhengHei" panose="020B0604030504040204" pitchFamily="34" charset="-120"/>
                <a:cs typeface="Times New Roman" panose="02020603050405020304" pitchFamily="18" charset="0"/>
              </a:rPr>
              <a:t>V3 </a:t>
            </a:r>
            <a:r>
              <a:rPr lang="en-GB" b="1" dirty="0">
                <a:solidFill>
                  <a:schemeClr val="tx2"/>
                </a:solidFill>
                <a:latin typeface="Arial" panose="020B0604020202020204" pitchFamily="34" charset="0"/>
                <a:ea typeface="Microsoft JhengHei" panose="020B0604030504040204" pitchFamily="34" charset="-120"/>
                <a:cs typeface="Times New Roman" panose="02020603050405020304" pitchFamily="18" charset="0"/>
              </a:rPr>
              <a:t>- </a:t>
            </a:r>
            <a:r>
              <a:rPr lang="en-GB" sz="1400" b="1" dirty="0">
                <a:solidFill>
                  <a:schemeClr val="tx2"/>
                </a:solidFill>
                <a:effectLst/>
                <a:latin typeface="Arial" panose="020B0604020202020204" pitchFamily="34" charset="0"/>
                <a:ea typeface="Microsoft JhengHei" panose="020B0604030504040204" pitchFamily="34" charset="-120"/>
                <a:cs typeface="Times New Roman" panose="02020603050405020304" pitchFamily="18" charset="0"/>
              </a:rPr>
              <a:t>finalising the game by adding Menu, Sounds, Background and Score</a:t>
            </a:r>
            <a:br>
              <a:rPr lang="en-IN" sz="1400" dirty="0">
                <a:solidFill>
                  <a:schemeClr val="tx2"/>
                </a:solidFill>
                <a:effectLst/>
                <a:latin typeface="Calibri" panose="020F0502020204030204" pitchFamily="34" charset="0"/>
                <a:ea typeface="Microsoft JhengHei" panose="020B0604030504040204" pitchFamily="34" charset="-120"/>
                <a:cs typeface="Times New Roman" panose="02020603050405020304" pitchFamily="18" charset="0"/>
              </a:rPr>
            </a:br>
            <a:endParaRPr lang="en-IN" dirty="0">
              <a:solidFill>
                <a:schemeClr val="tx2"/>
              </a:solidFill>
            </a:endParaRPr>
          </a:p>
        </p:txBody>
      </p:sp>
      <p:grpSp>
        <p:nvGrpSpPr>
          <p:cNvPr id="4" name="Google Shape;327;p41">
            <a:extLst>
              <a:ext uri="{FF2B5EF4-FFF2-40B4-BE49-F238E27FC236}">
                <a16:creationId xmlns:a16="http://schemas.microsoft.com/office/drawing/2014/main" id="{24F02C89-1A8A-2DBB-40A3-A4263AC8E531}"/>
              </a:ext>
            </a:extLst>
          </p:cNvPr>
          <p:cNvGrpSpPr/>
          <p:nvPr/>
        </p:nvGrpSpPr>
        <p:grpSpPr>
          <a:xfrm>
            <a:off x="8003534" y="4646898"/>
            <a:ext cx="913063" cy="297142"/>
            <a:chOff x="729062" y="3320425"/>
            <a:chExt cx="913063" cy="297142"/>
          </a:xfrm>
        </p:grpSpPr>
        <p:sp>
          <p:nvSpPr>
            <p:cNvPr id="5" name="Google Shape;328;p41">
              <a:extLst>
                <a:ext uri="{FF2B5EF4-FFF2-40B4-BE49-F238E27FC236}">
                  <a16:creationId xmlns:a16="http://schemas.microsoft.com/office/drawing/2014/main" id="{AFE213DB-4414-8FBC-0FFD-B1AE931727C1}"/>
                </a:ext>
              </a:extLst>
            </p:cNvPr>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9;p41">
              <a:extLst>
                <a:ext uri="{FF2B5EF4-FFF2-40B4-BE49-F238E27FC236}">
                  <a16:creationId xmlns:a16="http://schemas.microsoft.com/office/drawing/2014/main" id="{5A53A130-7264-1F61-3ABB-F3540C2C95A4}"/>
                </a:ext>
              </a:extLst>
            </p:cNvPr>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0;p41">
              <a:extLst>
                <a:ext uri="{FF2B5EF4-FFF2-40B4-BE49-F238E27FC236}">
                  <a16:creationId xmlns:a16="http://schemas.microsoft.com/office/drawing/2014/main" id="{81A1B3C6-26A4-6F47-C1E0-997DD1F924E0}"/>
                </a:ext>
              </a:extLst>
            </p:cNvPr>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02;p59">
            <a:extLst>
              <a:ext uri="{FF2B5EF4-FFF2-40B4-BE49-F238E27FC236}">
                <a16:creationId xmlns:a16="http://schemas.microsoft.com/office/drawing/2014/main" id="{35713F1C-1974-EC66-2540-54C2D630D323}"/>
              </a:ext>
            </a:extLst>
          </p:cNvPr>
          <p:cNvSpPr/>
          <p:nvPr/>
        </p:nvSpPr>
        <p:spPr>
          <a:xfrm rot="5400000">
            <a:off x="427850" y="217989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59">
            <a:extLst>
              <a:ext uri="{FF2B5EF4-FFF2-40B4-BE49-F238E27FC236}">
                <a16:creationId xmlns:a16="http://schemas.microsoft.com/office/drawing/2014/main" id="{1C1F2B8A-788A-81EE-5F6B-985B8A2DF742}"/>
              </a:ext>
            </a:extLst>
          </p:cNvPr>
          <p:cNvSpPr/>
          <p:nvPr/>
        </p:nvSpPr>
        <p:spPr>
          <a:xfrm rot="5400000">
            <a:off x="427850" y="151982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2;p59">
            <a:extLst>
              <a:ext uri="{FF2B5EF4-FFF2-40B4-BE49-F238E27FC236}">
                <a16:creationId xmlns:a16="http://schemas.microsoft.com/office/drawing/2014/main" id="{B27A9039-DB43-934D-D54F-9A35B6519A1D}"/>
              </a:ext>
            </a:extLst>
          </p:cNvPr>
          <p:cNvSpPr/>
          <p:nvPr/>
        </p:nvSpPr>
        <p:spPr>
          <a:xfrm rot="5400000">
            <a:off x="454625" y="2796558"/>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76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20000" y="5400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n-lt"/>
              </a:rPr>
              <a:t>PART WISE PROJECT DISTRIBUTION</a:t>
            </a:r>
            <a:endParaRPr dirty="0">
              <a:latin typeface="+mn-lt"/>
            </a:endParaRPr>
          </a:p>
        </p:txBody>
      </p:sp>
      <p:sp>
        <p:nvSpPr>
          <p:cNvPr id="697" name="Google Shape;697;p59"/>
          <p:cNvSpPr txBox="1"/>
          <p:nvPr/>
        </p:nvSpPr>
        <p:spPr>
          <a:xfrm>
            <a:off x="720001" y="4378150"/>
            <a:ext cx="7345800" cy="28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chemeClr val="lt1"/>
                </a:solidFill>
                <a:latin typeface="Montserrat"/>
                <a:ea typeface="Montserrat"/>
                <a:cs typeface="Montserrat"/>
                <a:sym typeface="Montserrat"/>
              </a:rPr>
              <a:t> </a:t>
            </a:r>
            <a:endParaRPr sz="1000" b="1" dirty="0">
              <a:solidFill>
                <a:schemeClr val="lt1"/>
              </a:solidFill>
              <a:latin typeface="Montserrat"/>
              <a:ea typeface="Montserrat"/>
              <a:cs typeface="Montserrat"/>
              <a:sym typeface="Montserrat"/>
            </a:endParaRPr>
          </a:p>
        </p:txBody>
      </p:sp>
      <p:sp>
        <p:nvSpPr>
          <p:cNvPr id="698" name="Google Shape;698;p59"/>
          <p:cNvSpPr txBox="1"/>
          <p:nvPr/>
        </p:nvSpPr>
        <p:spPr>
          <a:xfrm>
            <a:off x="1810784" y="2714340"/>
            <a:ext cx="1652100" cy="4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US" sz="2000" b="1" i="1" u="sng" dirty="0">
                <a:solidFill>
                  <a:schemeClr val="lt1"/>
                </a:solidFill>
                <a:latin typeface="+mn-lt"/>
                <a:ea typeface="Montserrat"/>
                <a:cs typeface="Montserrat"/>
                <a:sym typeface="Montserrat"/>
              </a:rPr>
              <a:t>V1</a:t>
            </a:r>
            <a:endParaRPr sz="2000" b="1" i="1" u="sng" dirty="0">
              <a:solidFill>
                <a:schemeClr val="lt1"/>
              </a:solidFill>
              <a:latin typeface="+mn-lt"/>
              <a:ea typeface="Montserrat"/>
              <a:cs typeface="Montserrat"/>
              <a:sym typeface="Montserrat"/>
            </a:endParaRPr>
          </a:p>
        </p:txBody>
      </p:sp>
      <p:sp>
        <p:nvSpPr>
          <p:cNvPr id="699" name="Google Shape;699;p59"/>
          <p:cNvSpPr txBox="1"/>
          <p:nvPr/>
        </p:nvSpPr>
        <p:spPr>
          <a:xfrm flipH="1">
            <a:off x="5578075" y="2633508"/>
            <a:ext cx="1652100" cy="412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i="1" u="sng" dirty="0">
                <a:solidFill>
                  <a:schemeClr val="lt1"/>
                </a:solidFill>
                <a:latin typeface="Montserrat"/>
                <a:ea typeface="Montserrat"/>
                <a:cs typeface="Montserrat"/>
                <a:sym typeface="Montserrat"/>
              </a:rPr>
              <a:t>V2</a:t>
            </a:r>
            <a:endParaRPr sz="2000" b="1" i="1" u="sng" dirty="0">
              <a:solidFill>
                <a:schemeClr val="lt1"/>
              </a:solidFill>
              <a:latin typeface="Montserrat"/>
              <a:ea typeface="Montserrat"/>
              <a:cs typeface="Montserrat"/>
              <a:sym typeface="Montserrat"/>
            </a:endParaRPr>
          </a:p>
        </p:txBody>
      </p:sp>
      <p:sp>
        <p:nvSpPr>
          <p:cNvPr id="700" name="Google Shape;700;p59"/>
          <p:cNvSpPr txBox="1"/>
          <p:nvPr/>
        </p:nvSpPr>
        <p:spPr>
          <a:xfrm flipH="1">
            <a:off x="6404200" y="3161044"/>
            <a:ext cx="2019900" cy="412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US" dirty="0">
                <a:solidFill>
                  <a:schemeClr val="lt1"/>
                </a:solidFill>
                <a:latin typeface="+mn-lt"/>
                <a:ea typeface="Montserrat Light"/>
                <a:cs typeface="Montserrat Light"/>
                <a:sym typeface="Montserrat Light"/>
              </a:rPr>
              <a:t> </a:t>
            </a:r>
            <a:endParaRPr dirty="0">
              <a:solidFill>
                <a:schemeClr val="lt1"/>
              </a:solidFill>
              <a:latin typeface="+mn-lt"/>
              <a:ea typeface="Montserrat Light"/>
              <a:cs typeface="Montserrat Light"/>
              <a:sym typeface="Montserrat Light"/>
            </a:endParaRPr>
          </a:p>
        </p:txBody>
      </p:sp>
      <p:sp>
        <p:nvSpPr>
          <p:cNvPr id="702" name="Google Shape;702;p59"/>
          <p:cNvSpPr/>
          <p:nvPr/>
        </p:nvSpPr>
        <p:spPr>
          <a:xfrm rot="5400000">
            <a:off x="1487148" y="270444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6810747" y="2170003"/>
            <a:ext cx="975998" cy="327575"/>
          </a:xfrm>
          <a:prstGeom prst="rect">
            <a:avLst/>
          </a:prstGeom>
        </p:spPr>
        <p:txBody>
          <a:bodyPr>
            <a:prstTxWarp prst="textPlain">
              <a:avLst/>
            </a:prstTxWarp>
          </a:bodyPr>
          <a:lstStyle/>
          <a:p>
            <a:pPr lvl="0" algn="ctr"/>
            <a:r>
              <a:rPr lang="en-US" i="1" dirty="0">
                <a:ln w="19050" cap="flat" cmpd="sng">
                  <a:solidFill>
                    <a:srgbClr val="FFD966"/>
                  </a:solidFill>
                  <a:prstDash val="solid"/>
                  <a:round/>
                  <a:headEnd type="none" w="sm" len="sm"/>
                  <a:tailEnd type="none" w="sm" len="sm"/>
                </a:ln>
                <a:noFill/>
                <a:latin typeface="+mn-lt"/>
              </a:rPr>
              <a:t>40</a:t>
            </a:r>
            <a:r>
              <a:rPr b="0" i="1" dirty="0">
                <a:ln w="19050" cap="flat" cmpd="sng">
                  <a:solidFill>
                    <a:srgbClr val="FFD966"/>
                  </a:solidFill>
                  <a:prstDash val="solid"/>
                  <a:round/>
                  <a:headEnd type="none" w="sm" len="sm"/>
                  <a:tailEnd type="none" w="sm" len="sm"/>
                </a:ln>
                <a:noFill/>
                <a:latin typeface="+mn-lt"/>
              </a:rPr>
              <a:t>%</a:t>
            </a:r>
          </a:p>
        </p:txBody>
      </p:sp>
      <p:sp>
        <p:nvSpPr>
          <p:cNvPr id="705" name="Google Shape;705;p59"/>
          <p:cNvSpPr/>
          <p:nvPr/>
        </p:nvSpPr>
        <p:spPr>
          <a:xfrm>
            <a:off x="6854435" y="2151011"/>
            <a:ext cx="975998" cy="327575"/>
          </a:xfrm>
          <a:prstGeom prst="rect">
            <a:avLst/>
          </a:prstGeom>
        </p:spPr>
        <p:txBody>
          <a:bodyPr>
            <a:prstTxWarp prst="textPlain">
              <a:avLst/>
            </a:prstTxWarp>
          </a:bodyPr>
          <a:lstStyle/>
          <a:p>
            <a:pPr lvl="0" algn="ctr"/>
            <a:r>
              <a:rPr lang="en-US" i="1" dirty="0">
                <a:solidFill>
                  <a:schemeClr val="lt1"/>
                </a:solidFill>
                <a:latin typeface="+mn-lt"/>
              </a:rPr>
              <a:t>40</a:t>
            </a:r>
            <a:r>
              <a:rPr b="0" i="1" dirty="0">
                <a:ln>
                  <a:noFill/>
                </a:ln>
                <a:solidFill>
                  <a:schemeClr val="lt1"/>
                </a:solidFill>
                <a:latin typeface="+mn-lt"/>
              </a:rPr>
              <a:t>%</a:t>
            </a:r>
          </a:p>
        </p:txBody>
      </p:sp>
      <p:sp>
        <p:nvSpPr>
          <p:cNvPr id="706" name="Google Shape;706;p59"/>
          <p:cNvSpPr/>
          <p:nvPr/>
        </p:nvSpPr>
        <p:spPr>
          <a:xfrm>
            <a:off x="1400004" y="2192982"/>
            <a:ext cx="964810" cy="327575"/>
          </a:xfrm>
          <a:prstGeom prst="rect">
            <a:avLst/>
          </a:prstGeom>
        </p:spPr>
        <p:txBody>
          <a:bodyPr>
            <a:prstTxWarp prst="textPlain">
              <a:avLst/>
            </a:prstTxWarp>
          </a:bodyPr>
          <a:lstStyle/>
          <a:p>
            <a:pPr lvl="0" algn="ctr"/>
            <a:r>
              <a:rPr lang="en-US" i="1" dirty="0">
                <a:ln w="19050" cap="flat" cmpd="sng">
                  <a:solidFill>
                    <a:srgbClr val="FFD966"/>
                  </a:solidFill>
                  <a:prstDash val="solid"/>
                  <a:round/>
                  <a:headEnd type="none" w="sm" len="sm"/>
                  <a:tailEnd type="none" w="sm" len="sm"/>
                </a:ln>
                <a:noFill/>
                <a:latin typeface="+mn-lt"/>
              </a:rPr>
              <a:t>40</a:t>
            </a:r>
            <a:r>
              <a:rPr b="0" i="1" dirty="0">
                <a:ln w="19050" cap="flat" cmpd="sng">
                  <a:solidFill>
                    <a:srgbClr val="FFD966"/>
                  </a:solidFill>
                  <a:prstDash val="solid"/>
                  <a:round/>
                  <a:headEnd type="none" w="sm" len="sm"/>
                  <a:tailEnd type="none" w="sm" len="sm"/>
                </a:ln>
                <a:noFill/>
                <a:latin typeface="+mn-lt"/>
              </a:rPr>
              <a:t>%</a:t>
            </a:r>
          </a:p>
        </p:txBody>
      </p:sp>
      <p:sp>
        <p:nvSpPr>
          <p:cNvPr id="707" name="Google Shape;707;p59"/>
          <p:cNvSpPr/>
          <p:nvPr/>
        </p:nvSpPr>
        <p:spPr>
          <a:xfrm>
            <a:off x="1441434" y="2179267"/>
            <a:ext cx="964810" cy="327575"/>
          </a:xfrm>
          <a:prstGeom prst="rect">
            <a:avLst/>
          </a:prstGeom>
        </p:spPr>
        <p:txBody>
          <a:bodyPr>
            <a:prstTxWarp prst="textPlain">
              <a:avLst/>
            </a:prstTxWarp>
          </a:bodyPr>
          <a:lstStyle/>
          <a:p>
            <a:pPr lvl="0" algn="ctr"/>
            <a:r>
              <a:rPr lang="en-US" i="1" dirty="0">
                <a:solidFill>
                  <a:schemeClr val="lt1"/>
                </a:solidFill>
                <a:latin typeface="+mn-lt"/>
              </a:rPr>
              <a:t>40</a:t>
            </a:r>
            <a:r>
              <a:rPr b="0" i="1" dirty="0">
                <a:ln>
                  <a:noFill/>
                </a:ln>
                <a:solidFill>
                  <a:schemeClr val="lt1"/>
                </a:solidFill>
                <a:latin typeface="+mn-lt"/>
              </a:rPr>
              <a:t>%</a:t>
            </a:r>
          </a:p>
        </p:txBody>
      </p:sp>
      <p:cxnSp>
        <p:nvCxnSpPr>
          <p:cNvPr id="708" name="Google Shape;708;p59"/>
          <p:cNvCxnSpPr/>
          <p:nvPr/>
        </p:nvCxnSpPr>
        <p:spPr>
          <a:xfrm>
            <a:off x="2389446" y="2322600"/>
            <a:ext cx="788100" cy="229200"/>
          </a:xfrm>
          <a:prstGeom prst="bentConnector3">
            <a:avLst>
              <a:gd name="adj1" fmla="val 50000"/>
            </a:avLst>
          </a:prstGeom>
          <a:noFill/>
          <a:ln w="19050" cap="flat" cmpd="sng">
            <a:solidFill>
              <a:schemeClr val="dk2"/>
            </a:solidFill>
            <a:prstDash val="solid"/>
            <a:round/>
            <a:headEnd type="none" w="med" len="med"/>
            <a:tailEnd type="diamond" w="med" len="med"/>
          </a:ln>
        </p:spPr>
      </p:cxnSp>
      <p:cxnSp>
        <p:nvCxnSpPr>
          <p:cNvPr id="709" name="Google Shape;709;p59"/>
          <p:cNvCxnSpPr/>
          <p:nvPr/>
        </p:nvCxnSpPr>
        <p:spPr>
          <a:xfrm flipH="1">
            <a:off x="5749684" y="2327762"/>
            <a:ext cx="966600" cy="258900"/>
          </a:xfrm>
          <a:prstGeom prst="bentConnector3">
            <a:avLst>
              <a:gd name="adj1" fmla="val 50000"/>
            </a:avLst>
          </a:prstGeom>
          <a:noFill/>
          <a:ln w="19050" cap="flat" cmpd="sng">
            <a:solidFill>
              <a:schemeClr val="dk2"/>
            </a:solidFill>
            <a:prstDash val="solid"/>
            <a:round/>
            <a:headEnd type="none" w="med" len="med"/>
            <a:tailEnd type="diamond" w="med" len="med"/>
          </a:ln>
        </p:spPr>
      </p:cxnSp>
      <p:graphicFrame>
        <p:nvGraphicFramePr>
          <p:cNvPr id="7" name="Chart 6">
            <a:extLst>
              <a:ext uri="{FF2B5EF4-FFF2-40B4-BE49-F238E27FC236}">
                <a16:creationId xmlns:a16="http://schemas.microsoft.com/office/drawing/2014/main" id="{DFEAD746-BAC3-E797-EC74-E76D97514DBE}"/>
              </a:ext>
            </a:extLst>
          </p:cNvPr>
          <p:cNvGraphicFramePr/>
          <p:nvPr>
            <p:extLst>
              <p:ext uri="{D42A27DB-BD31-4B8C-83A1-F6EECF244321}">
                <p14:modId xmlns:p14="http://schemas.microsoft.com/office/powerpoint/2010/main" val="3517635444"/>
              </p:ext>
            </p:extLst>
          </p:nvPr>
        </p:nvGraphicFramePr>
        <p:xfrm>
          <a:off x="2826029" y="1434790"/>
          <a:ext cx="3578096" cy="2720898"/>
        </p:xfrm>
        <a:graphic>
          <a:graphicData uri="http://schemas.openxmlformats.org/drawingml/2006/chart">
            <c:chart xmlns:c="http://schemas.openxmlformats.org/drawingml/2006/chart" xmlns:r="http://schemas.openxmlformats.org/officeDocument/2006/relationships" r:id="rId3"/>
          </a:graphicData>
        </a:graphic>
      </p:graphicFrame>
      <p:sp>
        <p:nvSpPr>
          <p:cNvPr id="3" name="Google Shape;702;p59">
            <a:extLst>
              <a:ext uri="{FF2B5EF4-FFF2-40B4-BE49-F238E27FC236}">
                <a16:creationId xmlns:a16="http://schemas.microsoft.com/office/drawing/2014/main" id="{04BAE347-14FC-D28C-7DFD-33D42CF9335F}"/>
              </a:ext>
            </a:extLst>
          </p:cNvPr>
          <p:cNvSpPr/>
          <p:nvPr/>
        </p:nvSpPr>
        <p:spPr>
          <a:xfrm rot="16200000">
            <a:off x="7269550" y="264119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Straight Arrow Connector 4">
            <a:extLst>
              <a:ext uri="{FF2B5EF4-FFF2-40B4-BE49-F238E27FC236}">
                <a16:creationId xmlns:a16="http://schemas.microsoft.com/office/drawing/2014/main" id="{A3AAE375-9232-CECB-4ECF-9BB27F4B423A}"/>
              </a:ext>
            </a:extLst>
          </p:cNvPr>
          <p:cNvCxnSpPr/>
          <p:nvPr/>
        </p:nvCxnSpPr>
        <p:spPr>
          <a:xfrm>
            <a:off x="4475356" y="4007005"/>
            <a:ext cx="0" cy="311518"/>
          </a:xfrm>
          <a:prstGeom prst="straightConnector1">
            <a:avLst/>
          </a:prstGeom>
          <a:ln>
            <a:solidFill>
              <a:schemeClr val="bg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A6F4EF39-1377-42A9-ED4D-73379BB94D49}"/>
              </a:ext>
            </a:extLst>
          </p:cNvPr>
          <p:cNvSpPr txBox="1"/>
          <p:nvPr/>
        </p:nvSpPr>
        <p:spPr>
          <a:xfrm>
            <a:off x="4455495" y="4774404"/>
            <a:ext cx="558619" cy="400110"/>
          </a:xfrm>
          <a:prstGeom prst="rect">
            <a:avLst/>
          </a:prstGeom>
          <a:noFill/>
        </p:spPr>
        <p:txBody>
          <a:bodyPr wrap="square" rtlCol="0">
            <a:spAutoFit/>
          </a:bodyPr>
          <a:lstStyle/>
          <a:p>
            <a:r>
              <a:rPr lang="en-US" sz="2000" b="1" i="1" u="sng" dirty="0">
                <a:solidFill>
                  <a:schemeClr val="tx2"/>
                </a:solidFill>
              </a:rPr>
              <a:t>V3</a:t>
            </a:r>
            <a:endParaRPr lang="en-IN" sz="2000" b="1" i="1" u="sng" dirty="0">
              <a:solidFill>
                <a:schemeClr val="tx2"/>
              </a:solidFill>
            </a:endParaRPr>
          </a:p>
        </p:txBody>
      </p:sp>
      <p:sp>
        <p:nvSpPr>
          <p:cNvPr id="8" name="Google Shape;702;p59">
            <a:extLst>
              <a:ext uri="{FF2B5EF4-FFF2-40B4-BE49-F238E27FC236}">
                <a16:creationId xmlns:a16="http://schemas.microsoft.com/office/drawing/2014/main" id="{F7FCCE70-5A88-6922-B077-BF219890C55B}"/>
              </a:ext>
            </a:extLst>
          </p:cNvPr>
          <p:cNvSpPr/>
          <p:nvPr/>
        </p:nvSpPr>
        <p:spPr>
          <a:xfrm rot="5400000">
            <a:off x="4123351" y="4831738"/>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C5EC15B3-CA4C-B8C5-E8A6-63B7BB1CA9CD}"/>
              </a:ext>
            </a:extLst>
          </p:cNvPr>
          <p:cNvSpPr txBox="1"/>
          <p:nvPr/>
        </p:nvSpPr>
        <p:spPr>
          <a:xfrm>
            <a:off x="2089147" y="4199584"/>
            <a:ext cx="4765288" cy="646331"/>
          </a:xfrm>
          <a:prstGeom prst="rect">
            <a:avLst/>
          </a:prstGeom>
          <a:noFill/>
        </p:spPr>
        <p:txBody>
          <a:bodyPr wrap="square">
            <a:spAutoFit/>
          </a:bodyPr>
          <a:lstStyle/>
          <a:p>
            <a:pPr lvl="0" algn="ctr"/>
            <a:r>
              <a:rPr lang="en-US" sz="3600" b="0" i="1" dirty="0">
                <a:ln w="19050" cap="flat" cmpd="sng">
                  <a:solidFill>
                    <a:srgbClr val="FFD966"/>
                  </a:solidFill>
                  <a:prstDash val="solid"/>
                  <a:round/>
                  <a:headEnd type="none" w="sm" len="sm"/>
                  <a:tailEnd type="none" w="sm" len="sm"/>
                </a:ln>
                <a:noFill/>
                <a:latin typeface="+mn-lt"/>
              </a:rPr>
              <a:t>20%</a:t>
            </a:r>
          </a:p>
        </p:txBody>
      </p:sp>
      <p:sp>
        <p:nvSpPr>
          <p:cNvPr id="16" name="TextBox 15">
            <a:extLst>
              <a:ext uri="{FF2B5EF4-FFF2-40B4-BE49-F238E27FC236}">
                <a16:creationId xmlns:a16="http://schemas.microsoft.com/office/drawing/2014/main" id="{2CEB4552-6D23-B756-C9E1-931182B783D9}"/>
              </a:ext>
            </a:extLst>
          </p:cNvPr>
          <p:cNvSpPr txBox="1"/>
          <p:nvPr/>
        </p:nvSpPr>
        <p:spPr>
          <a:xfrm>
            <a:off x="3841759" y="4162764"/>
            <a:ext cx="1260064" cy="646331"/>
          </a:xfrm>
          <a:prstGeom prst="rect">
            <a:avLst/>
          </a:prstGeom>
          <a:noFill/>
        </p:spPr>
        <p:txBody>
          <a:bodyPr wrap="square">
            <a:spAutoFit/>
          </a:bodyPr>
          <a:lstStyle/>
          <a:p>
            <a:pPr lvl="0" algn="ctr"/>
            <a:r>
              <a:rPr lang="en-US" sz="3600" i="1" dirty="0">
                <a:solidFill>
                  <a:schemeClr val="lt1"/>
                </a:solidFill>
                <a:latin typeface="+mn-lt"/>
              </a:rPr>
              <a:t>20</a:t>
            </a:r>
            <a:r>
              <a:rPr lang="en-US" sz="3600" b="0" i="1" dirty="0">
                <a:ln>
                  <a:noFill/>
                </a:ln>
                <a:solidFill>
                  <a:schemeClr val="lt1"/>
                </a:solidFill>
                <a:latin typeface="+mn-l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p:nvPr/>
        </p:nvSpPr>
        <p:spPr>
          <a:xfrm>
            <a:off x="5452875" y="1006200"/>
            <a:ext cx="3204000" cy="336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5220000" y="785275"/>
            <a:ext cx="3204000" cy="336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6178608" y="2130585"/>
            <a:ext cx="1607869" cy="1077808"/>
          </a:xfrm>
          <a:prstGeom prst="rect">
            <a:avLst/>
          </a:prstGeom>
        </p:spPr>
        <p:txBody>
          <a:bodyPr>
            <a:prstTxWarp prst="textPlain">
              <a:avLst/>
            </a:prstTxWarp>
          </a:bodyPr>
          <a:lstStyle/>
          <a:p>
            <a:pPr lvl="0" algn="ctr"/>
            <a:r>
              <a:rPr b="0" i="1" dirty="0">
                <a:ln w="19050" cap="flat" cmpd="sng">
                  <a:solidFill>
                    <a:srgbClr val="FFD966"/>
                  </a:solidFill>
                  <a:prstDash val="solid"/>
                  <a:round/>
                  <a:headEnd type="none" w="sm" len="sm"/>
                  <a:tailEnd type="none" w="sm" len="sm"/>
                </a:ln>
                <a:noFill/>
                <a:latin typeface="+mn-lt"/>
              </a:rPr>
              <a:t>0</a:t>
            </a:r>
            <a:r>
              <a:rPr lang="en-IN" b="0" i="1" dirty="0">
                <a:ln w="19050" cap="flat" cmpd="sng">
                  <a:solidFill>
                    <a:srgbClr val="FFD966"/>
                  </a:solidFill>
                  <a:prstDash val="solid"/>
                  <a:round/>
                  <a:headEnd type="none" w="sm" len="sm"/>
                  <a:tailEnd type="none" w="sm" len="sm"/>
                </a:ln>
                <a:noFill/>
                <a:latin typeface="+mn-lt"/>
              </a:rPr>
              <a:t>2</a:t>
            </a:r>
            <a:endParaRPr b="0" i="1" dirty="0">
              <a:ln w="19050" cap="flat" cmpd="sng">
                <a:solidFill>
                  <a:srgbClr val="FFD966"/>
                </a:solidFill>
                <a:prstDash val="solid"/>
                <a:round/>
                <a:headEnd type="none" w="sm" len="sm"/>
                <a:tailEnd type="none" w="sm" len="sm"/>
              </a:ln>
              <a:noFill/>
              <a:latin typeface="+mn-lt"/>
            </a:endParaRPr>
          </a:p>
        </p:txBody>
      </p:sp>
      <p:sp>
        <p:nvSpPr>
          <p:cNvPr id="381" name="Google Shape;381;p44"/>
          <p:cNvSpPr txBox="1">
            <a:spLocks noGrp="1"/>
          </p:cNvSpPr>
          <p:nvPr>
            <p:ph type="title"/>
          </p:nvPr>
        </p:nvSpPr>
        <p:spPr>
          <a:xfrm>
            <a:off x="555892" y="1952307"/>
            <a:ext cx="61179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latin typeface="+mn-lt"/>
              </a:rPr>
              <a:t>CODES</a:t>
            </a:r>
            <a:endParaRPr sz="6000" dirty="0">
              <a:latin typeface="+mn-lt"/>
            </a:endParaRPr>
          </a:p>
        </p:txBody>
      </p:sp>
      <p:sp>
        <p:nvSpPr>
          <p:cNvPr id="383" name="Google Shape;383;p44"/>
          <p:cNvSpPr txBox="1">
            <a:spLocks noGrp="1"/>
          </p:cNvSpPr>
          <p:nvPr>
            <p:ph type="body" idx="1"/>
          </p:nvPr>
        </p:nvSpPr>
        <p:spPr>
          <a:xfrm>
            <a:off x="655418" y="1114237"/>
            <a:ext cx="1019591" cy="912429"/>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b="1" i="1" u="sng" dirty="0">
                <a:latin typeface="Segoe UI Black" panose="020B0A02040204020203" pitchFamily="34" charset="0"/>
                <a:ea typeface="Segoe UI Black" panose="020B0A02040204020203" pitchFamily="34" charset="0"/>
              </a:rPr>
              <a:t> </a:t>
            </a:r>
          </a:p>
        </p:txBody>
      </p:sp>
      <p:sp>
        <p:nvSpPr>
          <p:cNvPr id="382" name="Google Shape;382;p44"/>
          <p:cNvSpPr txBox="1">
            <a:spLocks noGrp="1"/>
          </p:cNvSpPr>
          <p:nvPr>
            <p:ph type="title" idx="4294967295"/>
          </p:nvPr>
        </p:nvSpPr>
        <p:spPr>
          <a:xfrm>
            <a:off x="7698981" y="989525"/>
            <a:ext cx="2087562" cy="1819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ea typeface="Microsoft YaHei UI Light" panose="020B0502040204020203" pitchFamily="34" charset="-122"/>
              </a:rPr>
              <a:t> </a:t>
            </a:r>
            <a:endParaRPr dirty="0">
              <a:latin typeface="+mn-lt"/>
              <a:ea typeface="Microsoft YaHei UI Light" panose="020B0502040204020203" pitchFamily="34" charset="-122"/>
            </a:endParaRPr>
          </a:p>
        </p:txBody>
      </p:sp>
      <p:cxnSp>
        <p:nvCxnSpPr>
          <p:cNvPr id="384" name="Google Shape;384;p44"/>
          <p:cNvCxnSpPr>
            <a:cxnSpLocks/>
          </p:cNvCxnSpPr>
          <p:nvPr/>
        </p:nvCxnSpPr>
        <p:spPr>
          <a:xfrm>
            <a:off x="555892" y="2648682"/>
            <a:ext cx="3584928" cy="0"/>
          </a:xfrm>
          <a:prstGeom prst="straightConnector1">
            <a:avLst/>
          </a:prstGeom>
          <a:noFill/>
          <a:ln w="19050" cap="flat" cmpd="sng">
            <a:solidFill>
              <a:schemeClr val="dk2"/>
            </a:solidFill>
            <a:prstDash val="solid"/>
            <a:round/>
            <a:headEnd type="none" w="med" len="med"/>
            <a:tailEnd type="none" w="med" len="med"/>
          </a:ln>
        </p:spPr>
      </p:cxnSp>
      <p:grpSp>
        <p:nvGrpSpPr>
          <p:cNvPr id="385" name="Google Shape;385;p44"/>
          <p:cNvGrpSpPr/>
          <p:nvPr/>
        </p:nvGrpSpPr>
        <p:grpSpPr>
          <a:xfrm>
            <a:off x="8021444" y="4677991"/>
            <a:ext cx="913063" cy="297142"/>
            <a:chOff x="729062" y="3320425"/>
            <a:chExt cx="913063" cy="297142"/>
          </a:xfrm>
        </p:grpSpPr>
        <p:sp>
          <p:nvSpPr>
            <p:cNvPr id="386" name="Google Shape;386;p44"/>
            <p:cNvSpPr/>
            <p:nvPr/>
          </p:nvSpPr>
          <p:spPr>
            <a:xfrm rot="5400000">
              <a:off x="709412" y="3340075"/>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44"/>
            <p:cNvSpPr/>
            <p:nvPr/>
          </p:nvSpPr>
          <p:spPr>
            <a:xfrm rot="5400000">
              <a:off x="1040994" y="3348017"/>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rot="5400000">
              <a:off x="1372575" y="3348006"/>
              <a:ext cx="289200" cy="249900"/>
            </a:xfrm>
            <a:prstGeom prst="triangle">
              <a:avLst>
                <a:gd name="adj" fmla="val 50000"/>
              </a:avLst>
            </a:prstGeom>
            <a:solidFill>
              <a:schemeClr val="dk2"/>
            </a:solid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09700E1-A01B-276E-2383-E7FB945E71BE}"/>
              </a:ext>
            </a:extLst>
          </p:cNvPr>
          <p:cNvSpPr txBox="1"/>
          <p:nvPr/>
        </p:nvSpPr>
        <p:spPr>
          <a:xfrm flipH="1">
            <a:off x="1361563" y="2884449"/>
            <a:ext cx="1426242" cy="307777"/>
          </a:xfrm>
          <a:prstGeom prst="rect">
            <a:avLst/>
          </a:prstGeom>
          <a:noFill/>
        </p:spPr>
        <p:txBody>
          <a:bodyPr wrap="square" rtlCol="0">
            <a:spAutoFit/>
          </a:bodyPr>
          <a:lstStyle/>
          <a:p>
            <a:endParaRPr lang="en-IN" dirty="0">
              <a:solidFill>
                <a:schemeClr val="tx2"/>
              </a:solidFill>
            </a:endParaRPr>
          </a:p>
        </p:txBody>
      </p:sp>
    </p:spTree>
  </p:cSld>
  <p:clrMapOvr>
    <a:masterClrMapping/>
  </p:clrMapOvr>
</p:sld>
</file>

<file path=ppt/theme/theme1.xml><?xml version="1.0" encoding="utf-8"?>
<a:theme xmlns:a="http://schemas.openxmlformats.org/drawingml/2006/main" name="- Accused: Innocent or Guilty? by Slidesgo">
  <a:themeElements>
    <a:clrScheme name="Simple Light">
      <a:dk1>
        <a:srgbClr val="000000"/>
      </a:dk1>
      <a:lt1>
        <a:srgbClr val="FFFFFF"/>
      </a:lt1>
      <a:dk2>
        <a:srgbClr val="FFD966"/>
      </a:dk2>
      <a:lt2>
        <a:srgbClr val="FFFFFF"/>
      </a:lt2>
      <a:accent1>
        <a:srgbClr val="FFFFFF"/>
      </a:accent1>
      <a:accent2>
        <a:srgbClr val="FFFFFF"/>
      </a:accent2>
      <a:accent3>
        <a:srgbClr val="FFFFFF"/>
      </a:accent3>
      <a:accent4>
        <a:srgbClr val="FFFFFF"/>
      </a:accent4>
      <a:accent5>
        <a:srgbClr val="FFFFFF"/>
      </a:accent5>
      <a:accent6>
        <a:srgbClr val="FFFF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858</Words>
  <Application>Microsoft Office PowerPoint</Application>
  <PresentationFormat>On-screen Show (16:9)</PresentationFormat>
  <Paragraphs>172</Paragraphs>
  <Slides>36</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Bell MT</vt:lpstr>
      <vt:lpstr>Sitka Small Semibold</vt:lpstr>
      <vt:lpstr>Montserrat Black</vt:lpstr>
      <vt:lpstr>Montserrat;900</vt:lpstr>
      <vt:lpstr>Montserrat</vt:lpstr>
      <vt:lpstr>Arial Rounded MT Bold</vt:lpstr>
      <vt:lpstr>Calibri</vt:lpstr>
      <vt:lpstr>Calisto MT</vt:lpstr>
      <vt:lpstr>Sitka Subheading Semibold</vt:lpstr>
      <vt:lpstr>Bookman Old Style</vt:lpstr>
      <vt:lpstr>Algerian</vt:lpstr>
      <vt:lpstr>Segoe UI Black</vt:lpstr>
      <vt:lpstr>Wingdings</vt:lpstr>
      <vt:lpstr>Arial</vt:lpstr>
      <vt:lpstr>Montserrat Light</vt:lpstr>
      <vt:lpstr>- Accused: Innocent or Guilty? by Slidesgo</vt:lpstr>
      <vt:lpstr>                </vt:lpstr>
      <vt:lpstr>GAME START!</vt:lpstr>
      <vt:lpstr>INTRODUCTION</vt:lpstr>
      <vt:lpstr>Flowchart</vt:lpstr>
      <vt:lpstr>INTRODUCTION</vt:lpstr>
      <vt:lpstr>Libraries Used</vt:lpstr>
      <vt:lpstr>   This project is sub-divided into 3 parts – V1, V2 and V3</vt:lpstr>
      <vt:lpstr>PART WISE PROJECT DISTRIBUTION</vt:lpstr>
      <vt:lpstr>CODES</vt:lpstr>
      <vt:lpstr>Grid</vt:lpstr>
      <vt:lpstr>Grid</vt:lpstr>
      <vt:lpstr>Perspective</vt:lpstr>
      <vt:lpstr>Perspective</vt:lpstr>
      <vt:lpstr>Landscape Movement</vt:lpstr>
      <vt:lpstr>Landscape Movement</vt:lpstr>
      <vt:lpstr>LAND GENERATION</vt:lpstr>
      <vt:lpstr>LAND GENERATION</vt:lpstr>
      <vt:lpstr>DISPLAYING THE SHIP</vt:lpstr>
      <vt:lpstr>DISPLAYING THE SHIP</vt:lpstr>
      <vt:lpstr>COLLISIONS</vt:lpstr>
      <vt:lpstr>COLLISIONS</vt:lpstr>
      <vt:lpstr>MENU</vt:lpstr>
      <vt:lpstr>MENU</vt:lpstr>
      <vt:lpstr>SOUND</vt:lpstr>
      <vt:lpstr>SOUND</vt:lpstr>
      <vt:lpstr>BACKGROUND</vt:lpstr>
      <vt:lpstr>BACKGROUND</vt:lpstr>
      <vt:lpstr>SCORE</vt:lpstr>
      <vt:lpstr>SCORE</vt:lpstr>
      <vt:lpstr>THE GAME</vt:lpstr>
      <vt:lpstr>V1 OUTPUT</vt:lpstr>
      <vt:lpstr>V2 OUTPUT</vt:lpstr>
      <vt:lpstr>V3 OUTPUT</vt:lpstr>
      <vt:lpstr>Features for Future</vt:lpstr>
      <vt:lpstr>OVER!</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Submitted By:- Sanyam Gupta (2210993842)                           Pratham Gupta (2210993827)</dc:title>
  <dc:creator>Pratham Gupta</dc:creator>
  <cp:lastModifiedBy>Pratham Gupta</cp:lastModifiedBy>
  <cp:revision>31</cp:revision>
  <dcterms:modified xsi:type="dcterms:W3CDTF">2023-01-09T09:23:50Z</dcterms:modified>
</cp:coreProperties>
</file>